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71" r:id="rId4"/>
    <p:sldId id="277" r:id="rId5"/>
    <p:sldId id="281" r:id="rId6"/>
    <p:sldId id="272" r:id="rId7"/>
    <p:sldId id="275" r:id="rId8"/>
    <p:sldId id="273" r:id="rId9"/>
    <p:sldId id="288" r:id="rId10"/>
    <p:sldId id="290" r:id="rId11"/>
    <p:sldId id="291" r:id="rId12"/>
    <p:sldId id="289" r:id="rId13"/>
    <p:sldId id="29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76545-05A9-4F4B-9BBB-2C3A51018AEE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03521-5DAE-4B5C-A037-AB60F9BF4C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64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5904656" cy="2814656"/>
          </a:xfrm>
        </p:spPr>
        <p:txBody>
          <a:bodyPr/>
          <a:lstStyle>
            <a:lvl1pPr>
              <a:defRPr baseline="0"/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214818"/>
            <a:ext cx="370046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7CB1-4DE1-4120-899E-37FF2E7B4541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1C7-9CED-4F38-9685-934235DFB78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1" t="14792" r="11550" b="12581"/>
          <a:stretch/>
        </p:blipFill>
        <p:spPr bwMode="auto">
          <a:xfrm>
            <a:off x="5292081" y="3921282"/>
            <a:ext cx="3520202" cy="210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EE483ED-C037-46F0-9C2A-8258FE5169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13" y="447150"/>
            <a:ext cx="1973738" cy="1973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7CB1-4DE1-4120-899E-37FF2E7B4541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1C7-9CED-4F38-9685-934235DFB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7CB1-4DE1-4120-899E-37FF2E7B4541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1C7-9CED-4F38-9685-934235DFB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5448098" cy="86834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85918" y="6286520"/>
            <a:ext cx="407196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© Ильина Светлана Анатольевна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1" t="14792" r="11550" b="12581"/>
          <a:stretch/>
        </p:blipFill>
        <p:spPr bwMode="auto">
          <a:xfrm>
            <a:off x="7041974" y="-34739"/>
            <a:ext cx="2093947" cy="124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C301335-0139-402D-A727-278481E8CA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2075"/>
            <a:ext cx="1086628" cy="10866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7CB1-4DE1-4120-899E-37FF2E7B4541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1C7-9CED-4F38-9685-934235DFB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7CB1-4DE1-4120-899E-37FF2E7B4541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1C7-9CED-4F38-9685-934235DFB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7CB1-4DE1-4120-899E-37FF2E7B4541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1C7-9CED-4F38-9685-934235DFB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7CB1-4DE1-4120-899E-37FF2E7B4541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1C7-9CED-4F38-9685-934235DFB78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3" descr="C:\Documents and Settings\sisadmin\Рабочий стол\Новая папка (2)\1210696554_3dsyrw_2011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357298"/>
            <a:ext cx="9001156" cy="564357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7CB1-4DE1-4120-899E-37FF2E7B4541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1C7-9CED-4F38-9685-934235DFB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7CB1-4DE1-4120-899E-37FF2E7B4541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1C7-9CED-4F38-9685-934235DFB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7CB1-4DE1-4120-899E-37FF2E7B4541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1C7-9CED-4F38-9685-934235DFB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8229600" cy="5026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7CB1-4DE1-4120-899E-37FF2E7B4541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281C7-9CED-4F38-9685-934235DFB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040;&#1083;&#1100;&#1073;&#1080;&#1085;&#1072;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1044;&#1072;&#1085;&#1080;&#1083;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0"/>
            <a:ext cx="5715040" cy="3314722"/>
          </a:xfrm>
        </p:spPr>
        <p:txBody>
          <a:bodyPr>
            <a:noAutofit/>
          </a:bodyPr>
          <a:lstStyle/>
          <a:p>
            <a:pPr indent="450215"/>
            <a:r>
              <a:rPr lang="ru-RU" sz="2800" b="1" dirty="0">
                <a:effectLst/>
                <a:latin typeface="+mn-lt"/>
                <a:ea typeface="Times New Roman" panose="02020603050405020304" pitchFamily="18" charset="0"/>
              </a:rPr>
              <a:t>Подготовка студентов к сдаче демонстрационного экзамена </a:t>
            </a:r>
            <a:br>
              <a:rPr lang="ru-RU" sz="2800" b="1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2800" b="1" dirty="0">
                <a:effectLst/>
                <a:latin typeface="+mn-lt"/>
                <a:ea typeface="Times New Roman" panose="02020603050405020304" pitchFamily="18" charset="0"/>
              </a:rPr>
              <a:t>из опыта работы </a:t>
            </a:r>
            <a:br>
              <a:rPr lang="ru-RU" sz="2800" b="1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2800" b="1" dirty="0">
                <a:effectLst/>
                <a:latin typeface="+mn-lt"/>
                <a:ea typeface="Times New Roman" panose="02020603050405020304" pitchFamily="18" charset="0"/>
              </a:rPr>
              <a:t>КОГПОБУ «</a:t>
            </a:r>
            <a:r>
              <a:rPr lang="ru-RU" sz="2800" b="1" dirty="0" err="1">
                <a:effectLst/>
                <a:latin typeface="+mn-lt"/>
                <a:ea typeface="Times New Roman" panose="02020603050405020304" pitchFamily="18" charset="0"/>
              </a:rPr>
              <a:t>Вятско</a:t>
            </a:r>
            <a:r>
              <a:rPr lang="ru-RU" sz="2800" b="1" dirty="0">
                <a:effectLst/>
                <a:latin typeface="+mn-lt"/>
                <a:ea typeface="Times New Roman" panose="02020603050405020304" pitchFamily="18" charset="0"/>
              </a:rPr>
              <a:t>-Полянский механический техникум»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789040"/>
            <a:ext cx="4362278" cy="2178378"/>
          </a:xfrm>
        </p:spPr>
        <p:txBody>
          <a:bodyPr>
            <a:normAutofit fontScale="70000" lnSpcReduction="20000"/>
          </a:bodyPr>
          <a:lstStyle/>
          <a:p>
            <a:r>
              <a:rPr lang="ru-RU" sz="4600" b="1" dirty="0">
                <a:solidFill>
                  <a:schemeClr val="accent2">
                    <a:lumMod val="50000"/>
                  </a:schemeClr>
                </a:solidFill>
              </a:rPr>
              <a:t>Ильина Светлана Анатольевна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преподаватель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КОГПОБУ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Вятско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-Полянский механический техникум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36B0B1-35D6-4189-9968-B72E8276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</a:t>
            </a:r>
            <a:r>
              <a:rPr lang="ru-RU" dirty="0"/>
              <a:t>1</a:t>
            </a:r>
            <a:r>
              <a:rPr lang="en-US" dirty="0"/>
              <a:t> </a:t>
            </a:r>
            <a:r>
              <a:rPr lang="ru-RU" dirty="0"/>
              <a:t>год ГИА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6D97BA-9D88-4EB7-836F-2C1E8FAE3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		КОД 1.1</a:t>
            </a:r>
            <a:endParaRPr lang="ru-RU" sz="4000" dirty="0">
              <a:effectLst/>
            </a:endParaRPr>
          </a:p>
          <a:p>
            <a:pPr marL="0" indent="0">
              <a:buNone/>
            </a:pPr>
            <a:endParaRPr lang="ru-RU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a typeface="Times New Roman" panose="02020603050405020304" pitchFamily="18" charset="0"/>
              </a:rPr>
              <a:t>ВПМТ от 43,8 до 23,6 средний балл 29,69</a:t>
            </a:r>
          </a:p>
          <a:p>
            <a:pPr marL="0" indent="0">
              <a:buNone/>
            </a:pPr>
            <a:endParaRPr lang="ru-RU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a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hlinkClick r:id="rId2" action="ppaction://hlinkfile"/>
            <a:extLst>
              <a:ext uri="{FF2B5EF4-FFF2-40B4-BE49-F238E27FC236}">
                <a16:creationId xmlns:a16="http://schemas.microsoft.com/office/drawing/2014/main" xmlns="" id="{11D3758C-169E-4A97-9EBA-DC22FD943427}"/>
              </a:ext>
            </a:extLst>
          </p:cNvPr>
          <p:cNvSpPr/>
          <p:nvPr/>
        </p:nvSpPr>
        <p:spPr>
          <a:xfrm>
            <a:off x="1403648" y="5373216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A9397BA9-9936-4BAC-A3BE-8E4FCD72A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783346"/>
              </p:ext>
            </p:extLst>
          </p:nvPr>
        </p:nvGraphicFramePr>
        <p:xfrm>
          <a:off x="755576" y="2459601"/>
          <a:ext cx="7344816" cy="1854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xmlns="" val="72755037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79818341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653273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Кировская область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7420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Всего сдавали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8647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ea typeface="Times New Roman" panose="02020603050405020304" pitchFamily="18" charset="0"/>
                        </a:rPr>
                        <a:t>Максимально возможный 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558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ea typeface="Times New Roman" panose="02020603050405020304" pitchFamily="18" charset="0"/>
                        </a:rPr>
                        <a:t>Средний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29,69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6489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ea typeface="Times New Roman" panose="02020603050405020304" pitchFamily="18" charset="0"/>
                        </a:rPr>
                        <a:t>Максимальный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43,8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6428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857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42B2A2-53C7-46FC-BB80-412306C3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476672"/>
            <a:ext cx="5448098" cy="868346"/>
          </a:xfrm>
        </p:spPr>
        <p:txBody>
          <a:bodyPr>
            <a:noAutofit/>
          </a:bodyPr>
          <a:lstStyle/>
          <a:p>
            <a:r>
              <a:rPr lang="ru-RU" sz="3600" dirty="0"/>
              <a:t>Пример скилл паспорта для проведение анализа после ДЭ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C48D6AB-E6AD-49DE-8331-E0C1C52CD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78" t="16818" r="4327" b="26561"/>
          <a:stretch/>
        </p:blipFill>
        <p:spPr>
          <a:xfrm>
            <a:off x="179511" y="1700808"/>
            <a:ext cx="883424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8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36B0B1-35D6-4189-9968-B72E8276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</a:t>
            </a:r>
            <a:r>
              <a:rPr lang="ru-RU" dirty="0"/>
              <a:t>1</a:t>
            </a:r>
            <a:r>
              <a:rPr lang="en-US" dirty="0"/>
              <a:t> </a:t>
            </a:r>
            <a:r>
              <a:rPr lang="ru-RU" dirty="0"/>
              <a:t>год промежуточная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6D97BA-9D88-4EB7-836F-2C1E8FAE3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КОД 1.2</a:t>
            </a:r>
            <a:endParaRPr lang="ru-RU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a typeface="Times New Roman" panose="02020603050405020304" pitchFamily="18" charset="0"/>
              </a:rPr>
              <a:t>ВПМТ от 42 до 6  средний балл 22.1</a:t>
            </a:r>
          </a:p>
          <a:p>
            <a:pPr marL="0" indent="0">
              <a:buNone/>
            </a:pPr>
            <a:endParaRPr lang="ru-RU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a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hlinkClick r:id="rId2" action="ppaction://hlinkfile"/>
            <a:extLst>
              <a:ext uri="{FF2B5EF4-FFF2-40B4-BE49-F238E27FC236}">
                <a16:creationId xmlns:a16="http://schemas.microsoft.com/office/drawing/2014/main" xmlns="" id="{11D3758C-169E-4A97-9EBA-DC22FD943427}"/>
              </a:ext>
            </a:extLst>
          </p:cNvPr>
          <p:cNvSpPr/>
          <p:nvPr/>
        </p:nvSpPr>
        <p:spPr>
          <a:xfrm>
            <a:off x="1403648" y="5373216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A9397BA9-9936-4BAC-A3BE-8E4FCD72A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489934"/>
              </p:ext>
            </p:extLst>
          </p:nvPr>
        </p:nvGraphicFramePr>
        <p:xfrm>
          <a:off x="755576" y="2459601"/>
          <a:ext cx="7344816" cy="1854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xmlns="" val="72755037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79818341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653273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Кировская область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7420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Всего сдавали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6817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ea typeface="Times New Roman" panose="02020603050405020304" pitchFamily="18" charset="0"/>
                        </a:rPr>
                        <a:t>Максимально возможный 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59,2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558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ea typeface="Times New Roman" panose="02020603050405020304" pitchFamily="18" charset="0"/>
                        </a:rPr>
                        <a:t>Средний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21,31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19,82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6489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ea typeface="Times New Roman" panose="02020603050405020304" pitchFamily="18" charset="0"/>
                        </a:rPr>
                        <a:t>Максимальный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6428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900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42B2A2-53C7-46FC-BB80-412306C3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476672"/>
            <a:ext cx="5448098" cy="868346"/>
          </a:xfrm>
        </p:spPr>
        <p:txBody>
          <a:bodyPr>
            <a:noAutofit/>
          </a:bodyPr>
          <a:lstStyle/>
          <a:p>
            <a:r>
              <a:rPr lang="ru-RU" sz="3600" dirty="0"/>
              <a:t>Пример скилл паспорта для проведение анализа после ДЭ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AE0029-903C-4BE6-BD53-C4441747B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21146" r="3538" b="32687"/>
          <a:stretch/>
        </p:blipFill>
        <p:spPr>
          <a:xfrm>
            <a:off x="323528" y="1988840"/>
            <a:ext cx="858695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56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214686"/>
            <a:ext cx="6829444" cy="86834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448098" cy="868346"/>
          </a:xfrm>
        </p:spPr>
        <p:txBody>
          <a:bodyPr/>
          <a:lstStyle/>
          <a:p>
            <a:r>
              <a:rPr lang="ru-RU" dirty="0"/>
              <a:t>Начало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14423"/>
            <a:ext cx="8229600" cy="307867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Первый раз техникум принял участие в Региональном Чемпионате </a:t>
            </a:r>
            <a:r>
              <a:rPr lang="en-US" dirty="0"/>
              <a:t>WSR</a:t>
            </a:r>
            <a:r>
              <a:rPr lang="ru-RU" dirty="0"/>
              <a:t> по компетенции </a:t>
            </a:r>
            <a:r>
              <a:rPr lang="ru-RU" i="1" dirty="0"/>
              <a:t>Программные решения для бизнеса</a:t>
            </a:r>
            <a:r>
              <a:rPr lang="ru-RU" dirty="0"/>
              <a:t> в 2017 году.</a:t>
            </a:r>
          </a:p>
          <a:p>
            <a:r>
              <a:rPr lang="ru-RU" dirty="0"/>
              <a:t>Подготовка началась за 2 месяца до Чемпионата</a:t>
            </a:r>
          </a:p>
          <a:p>
            <a:r>
              <a:rPr lang="ru-RU" dirty="0"/>
              <a:t>Результат 3 место</a:t>
            </a:r>
          </a:p>
        </p:txBody>
      </p:sp>
      <p:pic>
        <p:nvPicPr>
          <p:cNvPr id="12290" name="Picture 2" descr="https://www.vyatsu.ru/special/include/resize.php?file=/srv/www/vyatsuru/www/app/webroot/uploads/image/1702/6_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149080"/>
            <a:ext cx="3212290" cy="2137312"/>
          </a:xfrm>
          <a:prstGeom prst="rect">
            <a:avLst/>
          </a:prstGeom>
          <a:noFill/>
        </p:spPr>
      </p:pic>
      <p:pic>
        <p:nvPicPr>
          <p:cNvPr id="12292" name="Picture 4" descr="https://www.vyatsu.ru/uploads/image/1702/img_3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2352" y="3501008"/>
            <a:ext cx="4178076" cy="2785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076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Продолжение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14423"/>
            <a:ext cx="8229600" cy="1854538"/>
          </a:xfrm>
        </p:spPr>
        <p:txBody>
          <a:bodyPr/>
          <a:lstStyle/>
          <a:p>
            <a:r>
              <a:rPr lang="ru-RU" dirty="0"/>
              <a:t>В 2018 году РЧ Кировской области прошел на базе КАГПОБУ </a:t>
            </a:r>
            <a:r>
              <a:rPr lang="ru-RU" dirty="0" err="1"/>
              <a:t>Вятско-Полянский</a:t>
            </a:r>
            <a:r>
              <a:rPr lang="ru-RU" dirty="0"/>
              <a:t> механический техникум.</a:t>
            </a:r>
          </a:p>
        </p:txBody>
      </p:sp>
      <p:pic>
        <p:nvPicPr>
          <p:cNvPr id="4" name="Picture 5" descr="M:\!!ФОТО ВСЕ\WSR-2018\День 4\DSC03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80928"/>
            <a:ext cx="5328592" cy="3547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4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Финал</a:t>
            </a:r>
          </a:p>
        </p:txBody>
      </p:sp>
      <p:pic>
        <p:nvPicPr>
          <p:cNvPr id="2051" name="Picture 3" descr="C:\Users\sysadmin\Desktop\IMG_1624.JPG"/>
          <p:cNvPicPr>
            <a:picLocks noChangeAspect="1" noChangeArrowheads="1"/>
          </p:cNvPicPr>
          <p:nvPr/>
        </p:nvPicPr>
        <p:blipFill>
          <a:blip r:embed="rId2" cstate="print"/>
          <a:srcRect l="10213" t="23829" r="13832" b="10215"/>
          <a:stretch>
            <a:fillRect/>
          </a:stretch>
        </p:blipFill>
        <p:spPr bwMode="auto">
          <a:xfrm>
            <a:off x="827584" y="1412776"/>
            <a:ext cx="7297430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Первый </a:t>
            </a:r>
            <a:r>
              <a:rPr lang="ru-RU" dirty="0" err="1"/>
              <a:t>демоэкзамен</a:t>
            </a:r>
            <a:r>
              <a:rPr lang="ru-RU" dirty="0"/>
              <a:t> 2018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28800"/>
            <a:ext cx="8229600" cy="4611651"/>
          </a:xfrm>
        </p:spPr>
        <p:txBody>
          <a:bodyPr/>
          <a:lstStyle/>
          <a:p>
            <a:r>
              <a:rPr lang="ru-RU" dirty="0"/>
              <a:t>Компетенция </a:t>
            </a:r>
            <a:r>
              <a:rPr lang="en-US" dirty="0"/>
              <a:t>IT</a:t>
            </a:r>
            <a:r>
              <a:rPr lang="ru-RU" dirty="0"/>
              <a:t>-решения для бизнеса на базе платформы 1С:Предприятие</a:t>
            </a:r>
          </a:p>
          <a:p>
            <a:r>
              <a:rPr lang="ru-RU" dirty="0"/>
              <a:t>Участников 21, КОД №3</a:t>
            </a:r>
          </a:p>
          <a:p>
            <a:endParaRPr lang="ru-RU" dirty="0"/>
          </a:p>
        </p:txBody>
      </p:sp>
      <p:pic>
        <p:nvPicPr>
          <p:cNvPr id="4098" name="Picture 2" descr="M:\!!ФОТО ВСЕ\Демоэкзамены 2018\IT\DSC0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56776"/>
            <a:ext cx="4610694" cy="306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Создание базы данных и загрузка данных</a:t>
            </a:r>
          </a:p>
          <a:p>
            <a:pPr marL="514350" indent="-514350">
              <a:buAutoNum type="arabicPeriod"/>
            </a:pPr>
            <a:r>
              <a:rPr lang="ru-RU" dirty="0"/>
              <a:t>Разработка интерфейса пользователя</a:t>
            </a:r>
          </a:p>
          <a:p>
            <a:pPr marL="514350" indent="-514350">
              <a:buAutoNum type="arabicPeriod"/>
            </a:pPr>
            <a:r>
              <a:rPr lang="ru-RU" dirty="0"/>
              <a:t>Тестирование</a:t>
            </a:r>
          </a:p>
          <a:p>
            <a:pPr marL="514350" indent="-514350">
              <a:buAutoNum type="arabicPeriod"/>
            </a:pPr>
            <a:r>
              <a:rPr lang="ru-RU" dirty="0"/>
              <a:t>Развитие системы</a:t>
            </a:r>
          </a:p>
          <a:p>
            <a:pPr marL="514350" indent="-514350">
              <a:buAutoNum type="arabicPeriod"/>
            </a:pPr>
            <a:r>
              <a:rPr lang="ru-RU" dirty="0"/>
              <a:t>Мобильная разработка</a:t>
            </a:r>
          </a:p>
          <a:p>
            <a:pPr marL="514350" indent="-514350">
              <a:buAutoNum type="arabicPeriod"/>
            </a:pPr>
            <a:r>
              <a:rPr lang="ru-RU" dirty="0"/>
              <a:t>Презентация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413061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14423"/>
            <a:ext cx="8229600" cy="106245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Модуль 6 Презентация разработанного проекта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2276872"/>
            <a:ext cx="3384376" cy="38884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ПРОБЛЕМА: </a:t>
            </a:r>
          </a:p>
          <a:p>
            <a:pPr algn="ctr"/>
            <a:r>
              <a:rPr lang="ru-RU" sz="2800" b="1" dirty="0"/>
              <a:t>неумение представлять свою работу</a:t>
            </a:r>
          </a:p>
          <a:p>
            <a:pPr algn="ctr"/>
            <a:r>
              <a:rPr lang="ru-RU" sz="2800" b="1" dirty="0"/>
              <a:t>Неумение держать себя при презентации</a:t>
            </a:r>
          </a:p>
          <a:p>
            <a:pPr algn="ctr"/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2247156"/>
            <a:ext cx="3600400" cy="3888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РЕШЕНИЕ:</a:t>
            </a:r>
          </a:p>
          <a:p>
            <a:pPr algn="ctr"/>
            <a:r>
              <a:rPr lang="ru-RU" sz="2400" b="1" dirty="0"/>
              <a:t>Включить занятия с само презентацией на дисциплинах: </a:t>
            </a:r>
            <a:r>
              <a:rPr lang="ru-RU" sz="2400" b="1" i="1" dirty="0"/>
              <a:t>Введение в специальность, Психология межличностного общения, Технология поиска работы.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004106" y="3652201"/>
            <a:ext cx="114395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Внесение изменений в рабочие программы дисциплин и модулей</a:t>
            </a:r>
          </a:p>
          <a:p>
            <a:r>
              <a:rPr lang="ru-RU" dirty="0"/>
              <a:t>Отработка навыков на лабораторных работах</a:t>
            </a:r>
          </a:p>
          <a:p>
            <a:r>
              <a:rPr lang="ru-RU" dirty="0"/>
              <a:t>Применение элементов открытого задания на курсовом и дипломном проектировании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86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36B0B1-35D6-4189-9968-B72E8276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</a:t>
            </a:r>
            <a:r>
              <a:rPr lang="ru-RU" dirty="0"/>
              <a:t>1</a:t>
            </a:r>
            <a:r>
              <a:rPr lang="en-US" dirty="0"/>
              <a:t> </a:t>
            </a:r>
            <a:r>
              <a:rPr lang="ru-RU" dirty="0"/>
              <a:t>год ГИА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6D97BA-9D88-4EB7-836F-2C1E8FAE3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Всего участников    1388</a:t>
            </a:r>
          </a:p>
          <a:p>
            <a:pPr indent="0">
              <a:buNone/>
            </a:pPr>
            <a:r>
              <a:rPr lang="ru-RU" sz="2400" b="1" dirty="0">
                <a:ea typeface="Times New Roman" panose="02020603050405020304" pitchFamily="18" charset="0"/>
              </a:rPr>
              <a:t>      КОД 1.1   498</a:t>
            </a:r>
          </a:p>
          <a:p>
            <a:pPr indent="0">
              <a:buNone/>
            </a:pPr>
            <a:r>
              <a:rPr lang="ru-RU" sz="2400" dirty="0">
                <a:ea typeface="Times New Roman" panose="02020603050405020304" pitchFamily="18" charset="0"/>
              </a:rPr>
              <a:t>Средняя выполняемость заданий в разрезе группы навыков 77% (отклонение 17%)</a:t>
            </a:r>
          </a:p>
          <a:p>
            <a:pPr indent="0">
              <a:buNone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Средняя выполнимость в разрезе модулей заданий 71% (отклонение 20%)</a:t>
            </a:r>
          </a:p>
          <a:p>
            <a:pPr marL="0" indent="0">
              <a:buNone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		</a:t>
            </a:r>
            <a:endParaRPr lang="ru-RU" sz="4000" dirty="0">
              <a:effectLst/>
            </a:endParaRPr>
          </a:p>
          <a:p>
            <a:pPr marL="0" indent="0">
              <a:buNone/>
            </a:pPr>
            <a:r>
              <a:rPr lang="ru-RU" sz="2400" dirty="0"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a typeface="Times New Roman" panose="02020603050405020304" pitchFamily="18" charset="0"/>
              </a:rPr>
              <a:t>КОД 1.2   593</a:t>
            </a:r>
          </a:p>
          <a:p>
            <a:pPr indent="0">
              <a:buNone/>
            </a:pPr>
            <a:r>
              <a:rPr lang="ru-RU" sz="2400" dirty="0">
                <a:ea typeface="Times New Roman" panose="02020603050405020304" pitchFamily="18" charset="0"/>
              </a:rPr>
              <a:t>Средняя выполняемость заданий в разрезе группы навыков 71% (отклонение 14%)</a:t>
            </a:r>
          </a:p>
          <a:p>
            <a:pPr indent="0">
              <a:buNone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Средняя выполнимость в разрезе модулей заданий 65% (отклонение 32%)</a:t>
            </a:r>
            <a:endParaRPr lang="ru-RU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35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263</Words>
  <Application>Microsoft Office PowerPoint</Application>
  <PresentationFormat>Экран (4:3)</PresentationFormat>
  <Paragraphs>94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Подготовка студентов к сдаче демонстрационного экзамена  из опыта работы  КОГПОБУ «Вятско-Полянский механический техникум»</vt:lpstr>
      <vt:lpstr>Начало</vt:lpstr>
      <vt:lpstr>Продолжение</vt:lpstr>
      <vt:lpstr>Финал</vt:lpstr>
      <vt:lpstr>Первый демоэкзамен 2018 год</vt:lpstr>
      <vt:lpstr>Анализ задания</vt:lpstr>
      <vt:lpstr>Пример</vt:lpstr>
      <vt:lpstr>Изменения</vt:lpstr>
      <vt:lpstr>2021 год ГИА</vt:lpstr>
      <vt:lpstr>2021 год ГИА</vt:lpstr>
      <vt:lpstr>Пример скилл паспорта для проведение анализа после ДЭ</vt:lpstr>
      <vt:lpstr>2021 год промежуточная</vt:lpstr>
      <vt:lpstr>Пример скилл паспорта для проведение анализа после ДЭ</vt:lpstr>
      <vt:lpstr>Спасибо за внимание!</vt:lpstr>
    </vt:vector>
  </TitlesOfParts>
  <Company>ГОУ ВПМТ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общих компетенций у студентов специальности 23103 «Автоматизированные системы обработки информации и управления» на контрольных и практических занятиях</dc:title>
  <dc:subject>Конференция 16.02.2011</dc:subject>
  <dc:creator>Ильина С.А.</dc:creator>
  <cp:lastModifiedBy>Мершина Наталья Юрьевна</cp:lastModifiedBy>
  <cp:revision>29</cp:revision>
  <dcterms:created xsi:type="dcterms:W3CDTF">2011-02-14T11:49:11Z</dcterms:created>
  <dcterms:modified xsi:type="dcterms:W3CDTF">2021-11-26T12:12:25Z</dcterms:modified>
</cp:coreProperties>
</file>