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02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392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110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805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8965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189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9877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22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087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48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98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79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33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55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552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99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48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520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49E009-6C22-49A1-A55E-6CFE787D65B1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B15800-DC5C-43A1-BB3E-C8B66F48B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018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  <p:sldLayoutId id="21474839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7006" y="28636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6810" y="1740285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Презентация электронного УМК по иностранному языку (немецкий язык) в системе дистанционного обучения </a:t>
            </a:r>
            <a:r>
              <a:rPr lang="ru-RU" sz="2800" b="1" dirty="0" err="1" smtClean="0"/>
              <a:t>Moodle</a:t>
            </a:r>
            <a:r>
              <a:rPr lang="ru-RU" sz="2800" b="1" dirty="0" smtClean="0"/>
              <a:t> для специальности </a:t>
            </a:r>
          </a:p>
          <a:p>
            <a:pPr algn="ctr"/>
            <a:r>
              <a:rPr lang="ru-RU" sz="2800" b="1" dirty="0" smtClean="0"/>
              <a:t>Технология машиностроения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685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44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99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59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17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11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0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20</Words>
  <Application>Microsoft Office PowerPoint</Application>
  <PresentationFormat>Произвольный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Горбова Татьяна Леонидовна</dc:creator>
  <cp:lastModifiedBy>vfl</cp:lastModifiedBy>
  <cp:revision>6</cp:revision>
  <dcterms:created xsi:type="dcterms:W3CDTF">2021-11-23T11:06:19Z</dcterms:created>
  <dcterms:modified xsi:type="dcterms:W3CDTF">2021-11-23T12:45:15Z</dcterms:modified>
</cp:coreProperties>
</file>