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  <p:sldId id="279" r:id="rId22"/>
    <p:sldId id="280" r:id="rId23"/>
    <p:sldId id="281" r:id="rId24"/>
    <p:sldId id="288" r:id="rId2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0F243E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8941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838199"/>
            <a:ext cx="9144000" cy="58674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9144000" cy="862965"/>
          </a:xfrm>
          <a:custGeom>
            <a:avLst/>
            <a:gdLst/>
            <a:ahLst/>
            <a:cxnLst/>
            <a:rect l="l" t="t" r="r" b="b"/>
            <a:pathLst>
              <a:path w="9144000" h="862965">
                <a:moveTo>
                  <a:pt x="9000236" y="0"/>
                </a:moveTo>
                <a:lnTo>
                  <a:pt x="143764" y="0"/>
                </a:lnTo>
                <a:lnTo>
                  <a:pt x="98324" y="7331"/>
                </a:lnTo>
                <a:lnTo>
                  <a:pt x="58859" y="27744"/>
                </a:lnTo>
                <a:lnTo>
                  <a:pt x="27738" y="58869"/>
                </a:lnTo>
                <a:lnTo>
                  <a:pt x="7329" y="98332"/>
                </a:lnTo>
                <a:lnTo>
                  <a:pt x="0" y="143764"/>
                </a:lnTo>
                <a:lnTo>
                  <a:pt x="0" y="862584"/>
                </a:lnTo>
                <a:lnTo>
                  <a:pt x="9144000" y="862584"/>
                </a:lnTo>
                <a:lnTo>
                  <a:pt x="9144000" y="143764"/>
                </a:lnTo>
                <a:lnTo>
                  <a:pt x="9136668" y="98332"/>
                </a:lnTo>
                <a:lnTo>
                  <a:pt x="9116255" y="58869"/>
                </a:lnTo>
                <a:lnTo>
                  <a:pt x="9085130" y="27744"/>
                </a:lnTo>
                <a:lnTo>
                  <a:pt x="9045667" y="7331"/>
                </a:lnTo>
                <a:lnTo>
                  <a:pt x="900023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144000" cy="862965"/>
          </a:xfrm>
          <a:custGeom>
            <a:avLst/>
            <a:gdLst/>
            <a:ahLst/>
            <a:cxnLst/>
            <a:rect l="l" t="t" r="r" b="b"/>
            <a:pathLst>
              <a:path w="9144000" h="862965">
                <a:moveTo>
                  <a:pt x="143764" y="0"/>
                </a:moveTo>
                <a:lnTo>
                  <a:pt x="9000236" y="0"/>
                </a:lnTo>
                <a:lnTo>
                  <a:pt x="9045667" y="7331"/>
                </a:lnTo>
                <a:lnTo>
                  <a:pt x="9085130" y="27744"/>
                </a:lnTo>
                <a:lnTo>
                  <a:pt x="9116255" y="58869"/>
                </a:lnTo>
                <a:lnTo>
                  <a:pt x="9136668" y="98332"/>
                </a:lnTo>
                <a:lnTo>
                  <a:pt x="9144000" y="143764"/>
                </a:lnTo>
                <a:lnTo>
                  <a:pt x="9144000" y="862584"/>
                </a:lnTo>
                <a:lnTo>
                  <a:pt x="0" y="862584"/>
                </a:lnTo>
                <a:lnTo>
                  <a:pt x="0" y="143764"/>
                </a:lnTo>
                <a:lnTo>
                  <a:pt x="7329" y="98332"/>
                </a:lnTo>
                <a:lnTo>
                  <a:pt x="27738" y="58869"/>
                </a:lnTo>
                <a:lnTo>
                  <a:pt x="58859" y="27744"/>
                </a:lnTo>
                <a:lnTo>
                  <a:pt x="98324" y="7331"/>
                </a:lnTo>
                <a:lnTo>
                  <a:pt x="143764" y="0"/>
                </a:lnTo>
                <a:close/>
              </a:path>
            </a:pathLst>
          </a:custGeom>
          <a:ln w="24384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3999" cy="69926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6040" y="335318"/>
            <a:ext cx="3957573" cy="7907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78941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835" y="256489"/>
            <a:ext cx="8682329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1510477"/>
            <a:ext cx="8535035" cy="2397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0F243E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avia@.r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2531745"/>
            <a:ext cx="8763000" cy="3362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Реализация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целевой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модели наставничества</a:t>
            </a:r>
            <a:endParaRPr sz="2400" dirty="0">
              <a:latin typeface="Times New Roman"/>
              <a:cs typeface="Times New Roman"/>
            </a:endParaRPr>
          </a:p>
          <a:p>
            <a:pPr marL="78105" algn="ctr">
              <a:lnSpc>
                <a:spcPct val="100000"/>
              </a:lnSpc>
              <a:spcBef>
                <a:spcPts val="95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lang="ru-RU" sz="2400" spc="-10" dirty="0">
                <a:latin typeface="Times New Roman"/>
                <a:cs typeface="Times New Roman"/>
              </a:rPr>
              <a:t>Кировском 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lang="ru-RU" sz="2400" spc="65" dirty="0">
                <a:latin typeface="Times New Roman"/>
                <a:cs typeface="Times New Roman"/>
              </a:rPr>
              <a:t>областном государственном </a:t>
            </a:r>
          </a:p>
          <a:p>
            <a:pPr marL="78105" algn="ctr">
              <a:lnSpc>
                <a:spcPct val="100000"/>
              </a:lnSpc>
              <a:spcBef>
                <a:spcPts val="95"/>
              </a:spcBef>
            </a:pPr>
            <a:r>
              <a:rPr lang="ru-RU" sz="2400" dirty="0">
                <a:latin typeface="Times New Roman"/>
                <a:cs typeface="Times New Roman"/>
              </a:rPr>
              <a:t>профессиональном </a:t>
            </a:r>
            <a:r>
              <a:rPr lang="ru-RU" sz="2400" spc="-5" dirty="0">
                <a:latin typeface="Times New Roman"/>
                <a:cs typeface="Times New Roman"/>
              </a:rPr>
              <a:t>образовательном </a:t>
            </a:r>
            <a:r>
              <a:rPr sz="2400" dirty="0">
                <a:latin typeface="Times New Roman"/>
                <a:cs typeface="Times New Roman"/>
              </a:rPr>
              <a:t>бюджетном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spc="-10" dirty="0">
                <a:latin typeface="Times New Roman"/>
                <a:cs typeface="Times New Roman"/>
              </a:rPr>
              <a:t>у</a:t>
            </a:r>
            <a:r>
              <a:rPr sz="2400" spc="-10" dirty="0">
                <a:latin typeface="Times New Roman"/>
                <a:cs typeface="Times New Roman"/>
              </a:rPr>
              <a:t>чреждении</a:t>
            </a:r>
            <a:r>
              <a:rPr lang="ru-RU" sz="2400" spc="-10" dirty="0">
                <a:latin typeface="Times New Roman"/>
                <a:cs typeface="Times New Roman"/>
              </a:rPr>
              <a:t> </a:t>
            </a:r>
            <a:r>
              <a:rPr lang="ru-RU" sz="2400" b="1" spc="-10" dirty="0">
                <a:latin typeface="Times New Roman"/>
                <a:cs typeface="Times New Roman"/>
              </a:rPr>
              <a:t>«Кировский авиационный техникум»</a:t>
            </a:r>
            <a:endParaRPr sz="24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ru-RU" sz="2400" b="1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ru-RU" sz="2400" spc="-5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lang="ru-RU" sz="24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ru-RU" sz="24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4553" y="1249502"/>
            <a:ext cx="6371590" cy="59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latin typeface="Times New Roman"/>
                <a:cs typeface="Times New Roman"/>
              </a:rPr>
              <a:t>Кировское областное государственное профессиональное </a:t>
            </a:r>
          </a:p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latin typeface="Times New Roman"/>
                <a:cs typeface="Times New Roman"/>
              </a:rPr>
              <a:t>образовательное бюджетное учреждение </a:t>
            </a:r>
          </a:p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latin typeface="Times New Roman"/>
                <a:cs typeface="Times New Roman"/>
              </a:rPr>
              <a:t>«КИРОВСКИЙ АВИАЦИОННЫЙ ТЕХНИКУМ» </a:t>
            </a:r>
            <a:endParaRPr sz="1200" dirty="0">
              <a:latin typeface="Times New Roman"/>
              <a:cs typeface="Times New Roman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600FFE1-22C4-4F1B-ADB7-712C820755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360804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207" y="1435608"/>
            <a:ext cx="8863965" cy="791210"/>
            <a:chOff x="140207" y="1435608"/>
            <a:chExt cx="8863965" cy="791210"/>
          </a:xfrm>
        </p:grpSpPr>
        <p:sp>
          <p:nvSpPr>
            <p:cNvPr id="3" name="object 3"/>
            <p:cNvSpPr/>
            <p:nvPr/>
          </p:nvSpPr>
          <p:spPr>
            <a:xfrm>
              <a:off x="152399" y="1447800"/>
              <a:ext cx="8839200" cy="609600"/>
            </a:xfrm>
            <a:custGeom>
              <a:avLst/>
              <a:gdLst/>
              <a:ahLst/>
              <a:cxnLst/>
              <a:rect l="l" t="t" r="r" b="b"/>
              <a:pathLst>
                <a:path w="8839200" h="609600">
                  <a:moveTo>
                    <a:pt x="8737600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609600"/>
                  </a:lnTo>
                  <a:lnTo>
                    <a:pt x="8839200" y="609600"/>
                  </a:lnTo>
                  <a:lnTo>
                    <a:pt x="8839200" y="101600"/>
                  </a:lnTo>
                  <a:lnTo>
                    <a:pt x="8831218" y="62043"/>
                  </a:lnTo>
                  <a:lnTo>
                    <a:pt x="8809450" y="29749"/>
                  </a:lnTo>
                  <a:lnTo>
                    <a:pt x="8777156" y="7981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52399" y="1447800"/>
              <a:ext cx="8839200" cy="609600"/>
            </a:xfrm>
            <a:custGeom>
              <a:avLst/>
              <a:gdLst/>
              <a:ahLst/>
              <a:cxnLst/>
              <a:rect l="l" t="t" r="r" b="b"/>
              <a:pathLst>
                <a:path w="8839200" h="609600">
                  <a:moveTo>
                    <a:pt x="101600" y="0"/>
                  </a:moveTo>
                  <a:lnTo>
                    <a:pt x="8737600" y="0"/>
                  </a:lnTo>
                  <a:lnTo>
                    <a:pt x="8777156" y="7981"/>
                  </a:lnTo>
                  <a:lnTo>
                    <a:pt x="8809450" y="29749"/>
                  </a:lnTo>
                  <a:lnTo>
                    <a:pt x="8831218" y="62043"/>
                  </a:lnTo>
                  <a:lnTo>
                    <a:pt x="8839200" y="101600"/>
                  </a:lnTo>
                  <a:lnTo>
                    <a:pt x="8839200" y="609600"/>
                  </a:lnTo>
                  <a:lnTo>
                    <a:pt x="0" y="609600"/>
                  </a:lnTo>
                  <a:lnTo>
                    <a:pt x="0" y="101600"/>
                  </a:lnTo>
                  <a:lnTo>
                    <a:pt x="7984" y="62043"/>
                  </a:lnTo>
                  <a:lnTo>
                    <a:pt x="29759" y="29749"/>
                  </a:lnTo>
                  <a:lnTo>
                    <a:pt x="62054" y="7981"/>
                  </a:lnTo>
                  <a:lnTo>
                    <a:pt x="1016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016" y="1435646"/>
              <a:ext cx="8142478" cy="79079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21563" y="1530223"/>
            <a:ext cx="77006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Times New Roman"/>
                <a:cs typeface="Times New Roman"/>
              </a:rPr>
              <a:t>Этапы</a:t>
            </a:r>
            <a:r>
              <a:rPr b="1" dirty="0">
                <a:latin typeface="Times New Roman"/>
                <a:cs typeface="Times New Roman"/>
              </a:rPr>
              <a:t> реализации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программы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наставничества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68300" y="2278125"/>
            <a:ext cx="7658734" cy="33026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57200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Реализация</a:t>
            </a:r>
            <a:r>
              <a:rPr sz="2000" spc="4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программы</a:t>
            </a:r>
            <a:r>
              <a:rPr sz="2000" spc="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наставничества</a:t>
            </a:r>
            <a:r>
              <a:rPr sz="2000" spc="7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в</a:t>
            </a:r>
            <a:r>
              <a:rPr sz="2000" spc="2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lang="ru-RU" sz="2000" spc="-30" dirty="0">
                <a:solidFill>
                  <a:srgbClr val="244060"/>
                </a:solidFill>
                <a:latin typeface="Times New Roman"/>
                <a:cs typeface="Times New Roman"/>
              </a:rPr>
              <a:t>техникуме</a:t>
            </a:r>
            <a:r>
              <a:rPr sz="2000" spc="5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44060"/>
                </a:solidFill>
                <a:latin typeface="Times New Roman"/>
                <a:cs typeface="Times New Roman"/>
              </a:rPr>
              <a:t>включает</a:t>
            </a:r>
            <a:r>
              <a:rPr sz="2000" spc="4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44060"/>
                </a:solidFill>
                <a:latin typeface="Times New Roman"/>
                <a:cs typeface="Times New Roman"/>
              </a:rPr>
              <a:t>семь </a:t>
            </a:r>
            <a:r>
              <a:rPr sz="2000" spc="-484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44060"/>
                </a:solidFill>
                <a:latin typeface="Times New Roman"/>
                <a:cs typeface="Times New Roman"/>
              </a:rPr>
              <a:t>основных</a:t>
            </a:r>
            <a:r>
              <a:rPr sz="2000" spc="3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этапов: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25" dirty="0">
                <a:solidFill>
                  <a:srgbClr val="244060"/>
                </a:solidFill>
                <a:latin typeface="Times New Roman"/>
                <a:cs typeface="Times New Roman"/>
              </a:rPr>
              <a:t>Подготовка</a:t>
            </a:r>
            <a:r>
              <a:rPr sz="2000" spc="3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44060"/>
                </a:solidFill>
                <a:latin typeface="Times New Roman"/>
                <a:cs typeface="Times New Roman"/>
              </a:rPr>
              <a:t>условий</a:t>
            </a:r>
            <a:r>
              <a:rPr sz="2000" spc="6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44060"/>
                </a:solidFill>
                <a:latin typeface="Times New Roman"/>
                <a:cs typeface="Times New Roman"/>
              </a:rPr>
              <a:t>для</a:t>
            </a:r>
            <a:r>
              <a:rPr sz="2000" spc="5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44060"/>
                </a:solidFill>
                <a:latin typeface="Times New Roman"/>
                <a:cs typeface="Times New Roman"/>
              </a:rPr>
              <a:t>запуска</a:t>
            </a:r>
            <a:r>
              <a:rPr sz="2000" spc="5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программы</a:t>
            </a: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наставничества.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Формирование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базы</a:t>
            </a:r>
            <a:r>
              <a:rPr sz="200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наставляемых.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Формирование</a:t>
            </a:r>
            <a:r>
              <a:rPr sz="2000" spc="-1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базы</a:t>
            </a: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наставников.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Отбор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 и</a:t>
            </a:r>
            <a:r>
              <a:rPr sz="2000" spc="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44060"/>
                </a:solidFill>
                <a:latin typeface="Times New Roman"/>
                <a:cs typeface="Times New Roman"/>
              </a:rPr>
              <a:t>обучение</a:t>
            </a:r>
            <a:r>
              <a:rPr sz="2000" spc="4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наставников.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Формирование</a:t>
            </a:r>
            <a:r>
              <a:rPr sz="200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наставнических</a:t>
            </a:r>
            <a:r>
              <a:rPr sz="2000" spc="10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пар</a:t>
            </a:r>
            <a:r>
              <a:rPr sz="2000" spc="3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44060"/>
                </a:solidFill>
                <a:latin typeface="Times New Roman"/>
                <a:cs typeface="Times New Roman"/>
              </a:rPr>
              <a:t>или</a:t>
            </a:r>
            <a:r>
              <a:rPr sz="2000" spc="3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44060"/>
                </a:solidFill>
                <a:latin typeface="Times New Roman"/>
                <a:cs typeface="Times New Roman"/>
              </a:rPr>
              <a:t>групп.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Организация</a:t>
            </a:r>
            <a:r>
              <a:rPr sz="2000" spc="8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работы</a:t>
            </a:r>
            <a:r>
              <a:rPr sz="2000" spc="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наставнических</a:t>
            </a:r>
            <a:r>
              <a:rPr sz="2000" spc="10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44060"/>
                </a:solidFill>
                <a:latin typeface="Times New Roman"/>
                <a:cs typeface="Times New Roman"/>
              </a:rPr>
              <a:t>пар</a:t>
            </a:r>
            <a:r>
              <a:rPr sz="2000" spc="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44060"/>
                </a:solidFill>
                <a:latin typeface="Times New Roman"/>
                <a:cs typeface="Times New Roman"/>
              </a:rPr>
              <a:t>или</a:t>
            </a:r>
            <a:r>
              <a:rPr sz="2000" spc="3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44060"/>
                </a:solidFill>
                <a:latin typeface="Times New Roman"/>
                <a:cs typeface="Times New Roman"/>
              </a:rPr>
              <a:t>групп.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5" dirty="0">
                <a:solidFill>
                  <a:srgbClr val="244060"/>
                </a:solidFill>
                <a:latin typeface="Times New Roman"/>
                <a:cs typeface="Times New Roman"/>
              </a:rPr>
              <a:t>Завершение наставничества.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8173F7F-9D77-4496-A5C2-ECEB327EC8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666" y="5351588"/>
            <a:ext cx="1110899" cy="11108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207" y="1359408"/>
            <a:ext cx="4596765" cy="791210"/>
            <a:chOff x="140207" y="1359408"/>
            <a:chExt cx="4596765" cy="791210"/>
          </a:xfrm>
        </p:grpSpPr>
        <p:sp>
          <p:nvSpPr>
            <p:cNvPr id="3" name="object 3"/>
            <p:cNvSpPr/>
            <p:nvPr/>
          </p:nvSpPr>
          <p:spPr>
            <a:xfrm>
              <a:off x="152399" y="1371600"/>
              <a:ext cx="4572000" cy="609600"/>
            </a:xfrm>
            <a:custGeom>
              <a:avLst/>
              <a:gdLst/>
              <a:ahLst/>
              <a:cxnLst/>
              <a:rect l="l" t="t" r="r" b="b"/>
              <a:pathLst>
                <a:path w="4572000" h="609600">
                  <a:moveTo>
                    <a:pt x="4470400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609600"/>
                  </a:lnTo>
                  <a:lnTo>
                    <a:pt x="4572000" y="609600"/>
                  </a:lnTo>
                  <a:lnTo>
                    <a:pt x="4572000" y="101600"/>
                  </a:lnTo>
                  <a:lnTo>
                    <a:pt x="4564018" y="62043"/>
                  </a:lnTo>
                  <a:lnTo>
                    <a:pt x="4542250" y="29749"/>
                  </a:lnTo>
                  <a:lnTo>
                    <a:pt x="4509956" y="7981"/>
                  </a:lnTo>
                  <a:lnTo>
                    <a:pt x="4470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52399" y="1371600"/>
              <a:ext cx="4572000" cy="609600"/>
            </a:xfrm>
            <a:custGeom>
              <a:avLst/>
              <a:gdLst/>
              <a:ahLst/>
              <a:cxnLst/>
              <a:rect l="l" t="t" r="r" b="b"/>
              <a:pathLst>
                <a:path w="4572000" h="609600">
                  <a:moveTo>
                    <a:pt x="101600" y="0"/>
                  </a:moveTo>
                  <a:lnTo>
                    <a:pt x="4470400" y="0"/>
                  </a:lnTo>
                  <a:lnTo>
                    <a:pt x="4509956" y="7981"/>
                  </a:lnTo>
                  <a:lnTo>
                    <a:pt x="4542250" y="29749"/>
                  </a:lnTo>
                  <a:lnTo>
                    <a:pt x="4564018" y="62043"/>
                  </a:lnTo>
                  <a:lnTo>
                    <a:pt x="4572000" y="101600"/>
                  </a:lnTo>
                  <a:lnTo>
                    <a:pt x="4572000" y="609600"/>
                  </a:lnTo>
                  <a:lnTo>
                    <a:pt x="0" y="609600"/>
                  </a:lnTo>
                  <a:lnTo>
                    <a:pt x="0" y="101600"/>
                  </a:lnTo>
                  <a:lnTo>
                    <a:pt x="7984" y="62043"/>
                  </a:lnTo>
                  <a:lnTo>
                    <a:pt x="29759" y="29749"/>
                  </a:lnTo>
                  <a:lnTo>
                    <a:pt x="62054" y="7981"/>
                  </a:lnTo>
                  <a:lnTo>
                    <a:pt x="1016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9327" y="1359446"/>
              <a:ext cx="3543046" cy="79079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32180" y="1454023"/>
            <a:ext cx="309562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Times New Roman"/>
                <a:cs typeface="Times New Roman"/>
              </a:rPr>
              <a:t>Функции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spc="-20" dirty="0">
                <a:latin typeface="Times New Roman"/>
                <a:cs typeface="Times New Roman"/>
              </a:rPr>
              <a:t>куратора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8020" y="2217800"/>
            <a:ext cx="8225790" cy="36887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90"/>
              </a:spcBef>
              <a:tabLst>
                <a:tab pos="1683385" algn="l"/>
                <a:tab pos="2064385" algn="l"/>
                <a:tab pos="3470275" algn="l"/>
                <a:tab pos="5582920" algn="l"/>
                <a:tab pos="7241540" algn="l"/>
              </a:tabLst>
            </a:pPr>
            <a:r>
              <a:rPr sz="2000" i="1" spc="-20" dirty="0">
                <a:solidFill>
                  <a:srgbClr val="0F243E"/>
                </a:solidFill>
                <a:latin typeface="Times New Roman"/>
                <a:cs typeface="Times New Roman"/>
              </a:rPr>
              <a:t>Куратор	</a:t>
            </a:r>
            <a:r>
              <a:rPr sz="20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–	</a:t>
            </a:r>
            <a:r>
              <a:rPr sz="20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сотрудник	</a:t>
            </a:r>
            <a:r>
              <a:rPr sz="2000" i="1" spc="-15" dirty="0">
                <a:solidFill>
                  <a:srgbClr val="0F243E"/>
                </a:solidFill>
                <a:latin typeface="Times New Roman"/>
                <a:cs typeface="Times New Roman"/>
              </a:rPr>
              <a:t>образовательной	</a:t>
            </a:r>
            <a:r>
              <a:rPr sz="20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организации,	</a:t>
            </a:r>
            <a:r>
              <a:rPr sz="2000" i="1" spc="-20" dirty="0">
                <a:solidFill>
                  <a:srgbClr val="0F243E"/>
                </a:solidFill>
                <a:latin typeface="Times New Roman"/>
                <a:cs typeface="Times New Roman"/>
              </a:rPr>
              <a:t>который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отвечает за</a:t>
            </a:r>
            <a:r>
              <a:rPr sz="2000" i="1" spc="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организацию</a:t>
            </a:r>
            <a:r>
              <a:rPr sz="2000" i="1" spc="-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i="1" spc="-20" dirty="0">
                <a:solidFill>
                  <a:srgbClr val="0F243E"/>
                </a:solidFill>
                <a:latin typeface="Times New Roman"/>
                <a:cs typeface="Times New Roman"/>
              </a:rPr>
              <a:t>всего</a:t>
            </a:r>
            <a:r>
              <a:rPr sz="2000" i="1" spc="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цикла</a:t>
            </a:r>
            <a:r>
              <a:rPr sz="2000" i="1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программы</a:t>
            </a:r>
            <a:r>
              <a:rPr sz="2000" i="1" spc="-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наставничества</a:t>
            </a:r>
            <a:r>
              <a:rPr sz="1800" i="1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  <a:p>
            <a:pPr marL="681355" indent="-287020">
              <a:lnSpc>
                <a:spcPct val="100000"/>
              </a:lnSpc>
              <a:buFont typeface="Wingdings"/>
              <a:buChar char=""/>
              <a:tabLst>
                <a:tab pos="681990" algn="l"/>
              </a:tabLst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Сбор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работа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базой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наставников</a:t>
            </a:r>
            <a:r>
              <a:rPr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наставляемых</a:t>
            </a:r>
            <a:endParaRPr sz="2000" dirty="0">
              <a:latin typeface="Times New Roman"/>
              <a:cs typeface="Times New Roman"/>
            </a:endParaRPr>
          </a:p>
          <a:p>
            <a:pPr marL="681355" indent="-287020">
              <a:lnSpc>
                <a:spcPct val="100000"/>
              </a:lnSpc>
              <a:buFont typeface="Wingdings"/>
              <a:buChar char=""/>
              <a:tabLst>
                <a:tab pos="681990" algn="l"/>
              </a:tabLst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Контроль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процедуры</a:t>
            </a:r>
            <a:r>
              <a:rPr sz="20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внедрения</a:t>
            </a:r>
            <a:r>
              <a:rPr sz="20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целевой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модели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681355" indent="-287020">
              <a:lnSpc>
                <a:spcPct val="100000"/>
              </a:lnSpc>
              <a:buFont typeface="Wingdings"/>
              <a:buChar char=""/>
              <a:tabLst>
                <a:tab pos="681990" algn="l"/>
              </a:tabLst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Контроль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</a:t>
            </a:r>
            <a:r>
              <a:rPr sz="20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68135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68199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Участие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оценке</a:t>
            </a:r>
            <a:r>
              <a:rPr sz="20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вовлеченности</a:t>
            </a:r>
            <a:r>
              <a:rPr sz="20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обучающихся</a:t>
            </a:r>
            <a:r>
              <a:rPr sz="20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различные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формы</a:t>
            </a:r>
            <a:endParaRPr sz="2000" dirty="0">
              <a:latin typeface="Times New Roman"/>
              <a:cs typeface="Times New Roman"/>
            </a:endParaRPr>
          </a:p>
          <a:p>
            <a:pPr marL="681355">
              <a:lnSpc>
                <a:spcPct val="100000"/>
              </a:lnSpc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681355" indent="-287020">
              <a:lnSpc>
                <a:spcPct val="100000"/>
              </a:lnSpc>
              <a:buFont typeface="Wingdings"/>
              <a:buChar char=""/>
              <a:tabLst>
                <a:tab pos="68199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Решение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организационных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вопросов,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возникающих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процессе</a:t>
            </a:r>
            <a:endParaRPr sz="2000" dirty="0">
              <a:latin typeface="Times New Roman"/>
              <a:cs typeface="Times New Roman"/>
            </a:endParaRPr>
          </a:p>
          <a:p>
            <a:pPr marL="681355">
              <a:lnSpc>
                <a:spcPct val="100000"/>
              </a:lnSpc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реализации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модели</a:t>
            </a:r>
            <a:endParaRPr sz="2000" dirty="0">
              <a:latin typeface="Times New Roman"/>
              <a:cs typeface="Times New Roman"/>
            </a:endParaRPr>
          </a:p>
          <a:p>
            <a:pPr marL="68135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681990" algn="l"/>
              </a:tabLst>
            </a:pP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Мониторинг</a:t>
            </a:r>
            <a:r>
              <a:rPr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реализации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получение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обратной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связи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участников</a:t>
            </a:r>
            <a:endParaRPr sz="2000" dirty="0">
              <a:latin typeface="Times New Roman"/>
              <a:cs typeface="Times New Roman"/>
            </a:endParaRPr>
          </a:p>
          <a:p>
            <a:pPr marL="681355">
              <a:lnSpc>
                <a:spcPct val="100000"/>
              </a:lnSpc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программы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иных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причастных</a:t>
            </a:r>
            <a:r>
              <a:rPr sz="20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программе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лиц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600" y="109728"/>
              <a:ext cx="6553200" cy="609600"/>
            </a:xfrm>
            <a:custGeom>
              <a:avLst/>
              <a:gdLst/>
              <a:ahLst/>
              <a:cxnLst/>
              <a:rect l="l" t="t" r="r" b="b"/>
              <a:pathLst>
                <a:path w="6553200" h="609600">
                  <a:moveTo>
                    <a:pt x="6451600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609600"/>
                  </a:lnTo>
                  <a:lnTo>
                    <a:pt x="6553200" y="609600"/>
                  </a:lnTo>
                  <a:lnTo>
                    <a:pt x="6553200" y="101600"/>
                  </a:lnTo>
                  <a:lnTo>
                    <a:pt x="6545218" y="62043"/>
                  </a:lnTo>
                  <a:lnTo>
                    <a:pt x="6523450" y="29749"/>
                  </a:lnTo>
                  <a:lnTo>
                    <a:pt x="6491156" y="7981"/>
                  </a:lnTo>
                  <a:lnTo>
                    <a:pt x="64516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228600" y="109728"/>
              <a:ext cx="6553200" cy="609600"/>
            </a:xfrm>
            <a:custGeom>
              <a:avLst/>
              <a:gdLst/>
              <a:ahLst/>
              <a:cxnLst/>
              <a:rect l="l" t="t" r="r" b="b"/>
              <a:pathLst>
                <a:path w="6553200" h="609600">
                  <a:moveTo>
                    <a:pt x="101600" y="0"/>
                  </a:moveTo>
                  <a:lnTo>
                    <a:pt x="6451600" y="0"/>
                  </a:lnTo>
                  <a:lnTo>
                    <a:pt x="6491156" y="7981"/>
                  </a:lnTo>
                  <a:lnTo>
                    <a:pt x="6523450" y="29749"/>
                  </a:lnTo>
                  <a:lnTo>
                    <a:pt x="6545218" y="62043"/>
                  </a:lnTo>
                  <a:lnTo>
                    <a:pt x="6553200" y="101600"/>
                  </a:lnTo>
                  <a:lnTo>
                    <a:pt x="6553200" y="609600"/>
                  </a:lnTo>
                  <a:lnTo>
                    <a:pt x="0" y="609600"/>
                  </a:lnTo>
                  <a:lnTo>
                    <a:pt x="0" y="101600"/>
                  </a:lnTo>
                  <a:lnTo>
                    <a:pt x="7984" y="62043"/>
                  </a:lnTo>
                  <a:lnTo>
                    <a:pt x="29759" y="29749"/>
                  </a:lnTo>
                  <a:lnTo>
                    <a:pt x="62054" y="7981"/>
                  </a:lnTo>
                  <a:lnTo>
                    <a:pt x="1016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0455" y="100622"/>
              <a:ext cx="5829046" cy="79079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13308" y="192150"/>
            <a:ext cx="538162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Times New Roman"/>
                <a:cs typeface="Times New Roman"/>
              </a:rPr>
              <a:t>Права</a:t>
            </a:r>
            <a:r>
              <a:rPr b="1" spc="-2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5" dirty="0">
                <a:latin typeface="Times New Roman"/>
                <a:cs typeface="Times New Roman"/>
              </a:rPr>
              <a:t> обязанности</a:t>
            </a:r>
            <a:r>
              <a:rPr b="1" spc="-9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наставника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6244" y="763904"/>
            <a:ext cx="8380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7140" algn="l"/>
                <a:tab pos="1637030" algn="l"/>
                <a:tab pos="2701925" algn="l"/>
                <a:tab pos="4003675" algn="l"/>
                <a:tab pos="5067300" algn="l"/>
                <a:tab pos="6177280" algn="l"/>
                <a:tab pos="6866255" algn="l"/>
                <a:tab pos="7104380" algn="l"/>
              </a:tabLst>
            </a:pPr>
            <a:r>
              <a:rPr sz="1800" b="1" i="1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Наставник	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–	участник	</a:t>
            </a:r>
            <a:r>
              <a:rPr sz="18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программы,	имеющий	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успешный	</a:t>
            </a:r>
            <a:r>
              <a:rPr sz="1800" i="1" spc="5" dirty="0">
                <a:solidFill>
                  <a:srgbClr val="0F243E"/>
                </a:solidFill>
                <a:latin typeface="Times New Roman"/>
                <a:cs typeface="Times New Roman"/>
              </a:rPr>
              <a:t>опыт	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в	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достижении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1038225"/>
            <a:ext cx="782700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4930" algn="l"/>
                <a:tab pos="2722880" algn="l"/>
                <a:tab pos="4125595" algn="l"/>
                <a:tab pos="4396740" algn="l"/>
                <a:tab pos="6510020" algn="l"/>
                <a:tab pos="7699375" algn="l"/>
              </a:tabLst>
            </a:pP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ж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з</a:t>
            </a:r>
            <a:r>
              <a:rPr sz="18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1800" i="1" spc="-1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sz="18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г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о	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р</a:t>
            </a:r>
            <a:r>
              <a:rPr sz="1800" i="1" spc="-35" dirty="0">
                <a:solidFill>
                  <a:srgbClr val="0F243E"/>
                </a:solidFill>
                <a:latin typeface="Times New Roman"/>
                <a:cs typeface="Times New Roman"/>
              </a:rPr>
              <a:t>ез</a:t>
            </a:r>
            <a:r>
              <a:rPr sz="1800" i="1" spc="-60" dirty="0">
                <a:solidFill>
                  <a:srgbClr val="0F243E"/>
                </a:solidFill>
                <a:latin typeface="Times New Roman"/>
                <a:cs typeface="Times New Roman"/>
              </a:rPr>
              <a:t>у</a:t>
            </a:r>
            <a:r>
              <a:rPr sz="1800" i="1" spc="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sz="1800" i="1" spc="-30" dirty="0">
                <a:solidFill>
                  <a:srgbClr val="0F243E"/>
                </a:solidFill>
                <a:latin typeface="Times New Roman"/>
                <a:cs typeface="Times New Roman"/>
              </a:rPr>
              <a:t>ь</a:t>
            </a:r>
            <a:r>
              <a:rPr sz="1800" i="1" spc="15" dirty="0">
                <a:solidFill>
                  <a:srgbClr val="0F243E"/>
                </a:solidFill>
                <a:latin typeface="Times New Roman"/>
                <a:cs typeface="Times New Roman"/>
              </a:rPr>
              <a:t>т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sz="1800" i="1" spc="15" dirty="0">
                <a:solidFill>
                  <a:srgbClr val="0F243E"/>
                </a:solidFill>
                <a:latin typeface="Times New Roman"/>
                <a:cs typeface="Times New Roman"/>
              </a:rPr>
              <a:t>т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,	</a:t>
            </a:r>
            <a:r>
              <a:rPr sz="1800" i="1" spc="-20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sz="1800" i="1" spc="-20" dirty="0">
                <a:solidFill>
                  <a:srgbClr val="0F243E"/>
                </a:solidFill>
                <a:latin typeface="Times New Roman"/>
                <a:cs typeface="Times New Roman"/>
              </a:rPr>
              <a:t>ч</a:t>
            </a:r>
            <a:r>
              <a:rPr sz="18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1800" i="1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с</a:t>
            </a:r>
            <a:r>
              <a:rPr sz="18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т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г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о	и	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п</a:t>
            </a:r>
            <a:r>
              <a:rPr sz="1800" i="1" spc="-15" dirty="0">
                <a:solidFill>
                  <a:srgbClr val="0F243E"/>
                </a:solidFill>
                <a:latin typeface="Times New Roman"/>
                <a:cs typeface="Times New Roman"/>
              </a:rPr>
              <a:t>р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ф</a:t>
            </a:r>
            <a:r>
              <a:rPr sz="1800" i="1" spc="-3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сс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ио</a:t>
            </a:r>
            <a:r>
              <a:rPr sz="18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1800" i="1" spc="-20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sz="1800" i="1" spc="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sz="18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ь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1800" i="1" spc="-1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г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,	с</a:t>
            </a:r>
            <a:r>
              <a:rPr sz="1800" i="1" spc="-15" dirty="0">
                <a:solidFill>
                  <a:srgbClr val="0F243E"/>
                </a:solidFill>
                <a:latin typeface="Times New Roman"/>
                <a:cs typeface="Times New Roman"/>
              </a:rPr>
              <a:t>п</a:t>
            </a:r>
            <a:r>
              <a:rPr sz="1800" i="1" spc="1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spc="-55" dirty="0">
                <a:solidFill>
                  <a:srgbClr val="0F243E"/>
                </a:solidFill>
                <a:latin typeface="Times New Roman"/>
                <a:cs typeface="Times New Roman"/>
              </a:rPr>
              <a:t>с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spc="5" dirty="0">
                <a:solidFill>
                  <a:srgbClr val="0F243E"/>
                </a:solidFill>
                <a:latin typeface="Times New Roman"/>
                <a:cs typeface="Times New Roman"/>
              </a:rPr>
              <a:t>б</a:t>
            </a:r>
            <a:r>
              <a:rPr sz="1800" i="1" spc="-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1800" i="1" spc="-20" dirty="0">
                <a:solidFill>
                  <a:srgbClr val="0F243E"/>
                </a:solidFill>
                <a:latin typeface="Times New Roman"/>
                <a:cs typeface="Times New Roman"/>
              </a:rPr>
              <a:t>ы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й	и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0800" algn="l"/>
                <a:tab pos="2018664" algn="l"/>
                <a:tab pos="2991485" algn="l"/>
                <a:tab pos="3277870" algn="l"/>
                <a:tab pos="4469765" algn="l"/>
                <a:tab pos="6076950" algn="l"/>
                <a:tab pos="6570980" algn="l"/>
              </a:tabLst>
            </a:pP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поделиться	этим	</a:t>
            </a:r>
            <a:r>
              <a:rPr sz="1800" i="1" spc="-15" dirty="0">
                <a:solidFill>
                  <a:srgbClr val="0F243E"/>
                </a:solidFill>
                <a:latin typeface="Times New Roman"/>
                <a:cs typeface="Times New Roman"/>
              </a:rPr>
              <a:t>опытом	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и	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навыками,	</a:t>
            </a:r>
            <a:r>
              <a:rPr sz="1800" i="1" spc="-20" dirty="0">
                <a:solidFill>
                  <a:srgbClr val="0F243E"/>
                </a:solidFill>
                <a:latin typeface="Times New Roman"/>
                <a:cs typeface="Times New Roman"/>
              </a:rPr>
              <a:t>необходимыми	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для	поддержки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14893" y="1038225"/>
            <a:ext cx="9988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готовый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i="1" spc="5" dirty="0">
                <a:solidFill>
                  <a:srgbClr val="0F243E"/>
                </a:solidFill>
                <a:latin typeface="Times New Roman"/>
                <a:cs typeface="Times New Roman"/>
              </a:rPr>
              <a:t>п</a:t>
            </a:r>
            <a:r>
              <a:rPr sz="1800" i="1" spc="-15" dirty="0">
                <a:solidFill>
                  <a:srgbClr val="0F243E"/>
                </a:solidFill>
                <a:latin typeface="Times New Roman"/>
                <a:cs typeface="Times New Roman"/>
              </a:rPr>
              <a:t>р</a:t>
            </a:r>
            <a:r>
              <a:rPr sz="1800" i="1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spc="55" dirty="0">
                <a:solidFill>
                  <a:srgbClr val="0F243E"/>
                </a:solidFill>
                <a:latin typeface="Times New Roman"/>
                <a:cs typeface="Times New Roman"/>
              </a:rPr>
              <a:t>ц</a:t>
            </a:r>
            <a:r>
              <a:rPr sz="1800" i="1" spc="-3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sz="1800" i="1" spc="-10" dirty="0">
                <a:solidFill>
                  <a:srgbClr val="0F243E"/>
                </a:solidFill>
                <a:latin typeface="Times New Roman"/>
                <a:cs typeface="Times New Roman"/>
              </a:rPr>
              <a:t>с</a:t>
            </a:r>
            <a:r>
              <a:rPr sz="1800" i="1" spc="-60" dirty="0">
                <a:solidFill>
                  <a:srgbClr val="0F243E"/>
                </a:solidFill>
                <a:latin typeface="Times New Roman"/>
                <a:cs typeface="Times New Roman"/>
              </a:rPr>
              <a:t>с</a:t>
            </a:r>
            <a:r>
              <a:rPr sz="1800" i="1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1800" i="1" dirty="0">
                <a:solidFill>
                  <a:srgbClr val="0F243E"/>
                </a:solidFill>
                <a:latin typeface="Times New Roman"/>
                <a:cs typeface="Times New Roman"/>
              </a:rPr>
              <a:t>в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0017" y="1926145"/>
            <a:ext cx="8863965" cy="2049145"/>
            <a:chOff x="140017" y="1926145"/>
            <a:chExt cx="8863965" cy="2049145"/>
          </a:xfrm>
        </p:grpSpPr>
        <p:sp>
          <p:nvSpPr>
            <p:cNvPr id="12" name="object 12"/>
            <p:cNvSpPr/>
            <p:nvPr/>
          </p:nvSpPr>
          <p:spPr>
            <a:xfrm>
              <a:off x="152399" y="1938527"/>
              <a:ext cx="8839200" cy="2024380"/>
            </a:xfrm>
            <a:custGeom>
              <a:avLst/>
              <a:gdLst/>
              <a:ahLst/>
              <a:cxnLst/>
              <a:rect l="l" t="t" r="r" b="b"/>
              <a:pathLst>
                <a:path w="8839200" h="2024379">
                  <a:moveTo>
                    <a:pt x="8501888" y="0"/>
                  </a:moveTo>
                  <a:lnTo>
                    <a:pt x="337312" y="0"/>
                  </a:lnTo>
                  <a:lnTo>
                    <a:pt x="291542" y="3078"/>
                  </a:lnTo>
                  <a:lnTo>
                    <a:pt x="247644" y="12047"/>
                  </a:lnTo>
                  <a:lnTo>
                    <a:pt x="206018" y="26505"/>
                  </a:lnTo>
                  <a:lnTo>
                    <a:pt x="167068" y="46049"/>
                  </a:lnTo>
                  <a:lnTo>
                    <a:pt x="131194" y="70278"/>
                  </a:lnTo>
                  <a:lnTo>
                    <a:pt x="98799" y="98790"/>
                  </a:lnTo>
                  <a:lnTo>
                    <a:pt x="70285" y="131183"/>
                  </a:lnTo>
                  <a:lnTo>
                    <a:pt x="46054" y="167056"/>
                  </a:lnTo>
                  <a:lnTo>
                    <a:pt x="26508" y="206007"/>
                  </a:lnTo>
                  <a:lnTo>
                    <a:pt x="12049" y="247635"/>
                  </a:lnTo>
                  <a:lnTo>
                    <a:pt x="3079" y="291537"/>
                  </a:lnTo>
                  <a:lnTo>
                    <a:pt x="0" y="337312"/>
                  </a:lnTo>
                  <a:lnTo>
                    <a:pt x="0" y="1686560"/>
                  </a:lnTo>
                  <a:lnTo>
                    <a:pt x="3079" y="1732334"/>
                  </a:lnTo>
                  <a:lnTo>
                    <a:pt x="12049" y="1776236"/>
                  </a:lnTo>
                  <a:lnTo>
                    <a:pt x="26508" y="1817864"/>
                  </a:lnTo>
                  <a:lnTo>
                    <a:pt x="46054" y="1856815"/>
                  </a:lnTo>
                  <a:lnTo>
                    <a:pt x="70285" y="1892688"/>
                  </a:lnTo>
                  <a:lnTo>
                    <a:pt x="98799" y="1925081"/>
                  </a:lnTo>
                  <a:lnTo>
                    <a:pt x="131194" y="1953593"/>
                  </a:lnTo>
                  <a:lnTo>
                    <a:pt x="167068" y="1977822"/>
                  </a:lnTo>
                  <a:lnTo>
                    <a:pt x="206018" y="1997366"/>
                  </a:lnTo>
                  <a:lnTo>
                    <a:pt x="247644" y="2011824"/>
                  </a:lnTo>
                  <a:lnTo>
                    <a:pt x="291542" y="2020793"/>
                  </a:lnTo>
                  <a:lnTo>
                    <a:pt x="337312" y="2023872"/>
                  </a:lnTo>
                  <a:lnTo>
                    <a:pt x="8501888" y="2023872"/>
                  </a:lnTo>
                  <a:lnTo>
                    <a:pt x="8547662" y="2020793"/>
                  </a:lnTo>
                  <a:lnTo>
                    <a:pt x="8591564" y="2011824"/>
                  </a:lnTo>
                  <a:lnTo>
                    <a:pt x="8633192" y="1997366"/>
                  </a:lnTo>
                  <a:lnTo>
                    <a:pt x="8672143" y="1977822"/>
                  </a:lnTo>
                  <a:lnTo>
                    <a:pt x="8708016" y="1953593"/>
                  </a:lnTo>
                  <a:lnTo>
                    <a:pt x="8740409" y="1925081"/>
                  </a:lnTo>
                  <a:lnTo>
                    <a:pt x="8768921" y="1892688"/>
                  </a:lnTo>
                  <a:lnTo>
                    <a:pt x="8793150" y="1856815"/>
                  </a:lnTo>
                  <a:lnTo>
                    <a:pt x="8812694" y="1817864"/>
                  </a:lnTo>
                  <a:lnTo>
                    <a:pt x="8827152" y="1776236"/>
                  </a:lnTo>
                  <a:lnTo>
                    <a:pt x="8836121" y="1732334"/>
                  </a:lnTo>
                  <a:lnTo>
                    <a:pt x="8839200" y="1686560"/>
                  </a:lnTo>
                  <a:lnTo>
                    <a:pt x="8839200" y="337312"/>
                  </a:lnTo>
                  <a:lnTo>
                    <a:pt x="8836121" y="291537"/>
                  </a:lnTo>
                  <a:lnTo>
                    <a:pt x="8827152" y="247635"/>
                  </a:lnTo>
                  <a:lnTo>
                    <a:pt x="8812694" y="206007"/>
                  </a:lnTo>
                  <a:lnTo>
                    <a:pt x="8793150" y="167056"/>
                  </a:lnTo>
                  <a:lnTo>
                    <a:pt x="8768921" y="131183"/>
                  </a:lnTo>
                  <a:lnTo>
                    <a:pt x="8740409" y="98790"/>
                  </a:lnTo>
                  <a:lnTo>
                    <a:pt x="8708016" y="70278"/>
                  </a:lnTo>
                  <a:lnTo>
                    <a:pt x="8672143" y="46049"/>
                  </a:lnTo>
                  <a:lnTo>
                    <a:pt x="8633192" y="26505"/>
                  </a:lnTo>
                  <a:lnTo>
                    <a:pt x="8591564" y="12047"/>
                  </a:lnTo>
                  <a:lnTo>
                    <a:pt x="8547662" y="3078"/>
                  </a:lnTo>
                  <a:lnTo>
                    <a:pt x="850188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52399" y="1938527"/>
              <a:ext cx="8839200" cy="2024380"/>
            </a:xfrm>
            <a:custGeom>
              <a:avLst/>
              <a:gdLst/>
              <a:ahLst/>
              <a:cxnLst/>
              <a:rect l="l" t="t" r="r" b="b"/>
              <a:pathLst>
                <a:path w="8839200" h="2024379">
                  <a:moveTo>
                    <a:pt x="0" y="337312"/>
                  </a:moveTo>
                  <a:lnTo>
                    <a:pt x="3079" y="291537"/>
                  </a:lnTo>
                  <a:lnTo>
                    <a:pt x="12049" y="247635"/>
                  </a:lnTo>
                  <a:lnTo>
                    <a:pt x="26508" y="206007"/>
                  </a:lnTo>
                  <a:lnTo>
                    <a:pt x="46054" y="167056"/>
                  </a:lnTo>
                  <a:lnTo>
                    <a:pt x="70285" y="131183"/>
                  </a:lnTo>
                  <a:lnTo>
                    <a:pt x="98799" y="98790"/>
                  </a:lnTo>
                  <a:lnTo>
                    <a:pt x="131194" y="70278"/>
                  </a:lnTo>
                  <a:lnTo>
                    <a:pt x="167068" y="46049"/>
                  </a:lnTo>
                  <a:lnTo>
                    <a:pt x="206018" y="26505"/>
                  </a:lnTo>
                  <a:lnTo>
                    <a:pt x="247644" y="12047"/>
                  </a:lnTo>
                  <a:lnTo>
                    <a:pt x="291542" y="3078"/>
                  </a:lnTo>
                  <a:lnTo>
                    <a:pt x="337312" y="0"/>
                  </a:lnTo>
                  <a:lnTo>
                    <a:pt x="8501888" y="0"/>
                  </a:lnTo>
                  <a:lnTo>
                    <a:pt x="8547662" y="3078"/>
                  </a:lnTo>
                  <a:lnTo>
                    <a:pt x="8591564" y="12047"/>
                  </a:lnTo>
                  <a:lnTo>
                    <a:pt x="8633192" y="26505"/>
                  </a:lnTo>
                  <a:lnTo>
                    <a:pt x="8672143" y="46049"/>
                  </a:lnTo>
                  <a:lnTo>
                    <a:pt x="8708016" y="70278"/>
                  </a:lnTo>
                  <a:lnTo>
                    <a:pt x="8740409" y="98790"/>
                  </a:lnTo>
                  <a:lnTo>
                    <a:pt x="8768921" y="131183"/>
                  </a:lnTo>
                  <a:lnTo>
                    <a:pt x="8793150" y="167056"/>
                  </a:lnTo>
                  <a:lnTo>
                    <a:pt x="8812694" y="206007"/>
                  </a:lnTo>
                  <a:lnTo>
                    <a:pt x="8827152" y="247635"/>
                  </a:lnTo>
                  <a:lnTo>
                    <a:pt x="8836121" y="291537"/>
                  </a:lnTo>
                  <a:lnTo>
                    <a:pt x="8839200" y="337312"/>
                  </a:lnTo>
                  <a:lnTo>
                    <a:pt x="8839200" y="1686560"/>
                  </a:lnTo>
                  <a:lnTo>
                    <a:pt x="8836121" y="1732334"/>
                  </a:lnTo>
                  <a:lnTo>
                    <a:pt x="8827152" y="1776236"/>
                  </a:lnTo>
                  <a:lnTo>
                    <a:pt x="8812694" y="1817864"/>
                  </a:lnTo>
                  <a:lnTo>
                    <a:pt x="8793150" y="1856815"/>
                  </a:lnTo>
                  <a:lnTo>
                    <a:pt x="8768921" y="1892688"/>
                  </a:lnTo>
                  <a:lnTo>
                    <a:pt x="8740409" y="1925081"/>
                  </a:lnTo>
                  <a:lnTo>
                    <a:pt x="8708016" y="1953593"/>
                  </a:lnTo>
                  <a:lnTo>
                    <a:pt x="8672143" y="1977822"/>
                  </a:lnTo>
                  <a:lnTo>
                    <a:pt x="8633192" y="1997366"/>
                  </a:lnTo>
                  <a:lnTo>
                    <a:pt x="8591564" y="2011824"/>
                  </a:lnTo>
                  <a:lnTo>
                    <a:pt x="8547662" y="2020793"/>
                  </a:lnTo>
                  <a:lnTo>
                    <a:pt x="8501888" y="2023872"/>
                  </a:lnTo>
                  <a:lnTo>
                    <a:pt x="337312" y="2023872"/>
                  </a:lnTo>
                  <a:lnTo>
                    <a:pt x="291542" y="2020793"/>
                  </a:lnTo>
                  <a:lnTo>
                    <a:pt x="247644" y="2011824"/>
                  </a:lnTo>
                  <a:lnTo>
                    <a:pt x="206018" y="1997366"/>
                  </a:lnTo>
                  <a:lnTo>
                    <a:pt x="167068" y="1977822"/>
                  </a:lnTo>
                  <a:lnTo>
                    <a:pt x="131194" y="1953593"/>
                  </a:lnTo>
                  <a:lnTo>
                    <a:pt x="98799" y="1925081"/>
                  </a:lnTo>
                  <a:lnTo>
                    <a:pt x="70285" y="1892688"/>
                  </a:lnTo>
                  <a:lnTo>
                    <a:pt x="46054" y="1856815"/>
                  </a:lnTo>
                  <a:lnTo>
                    <a:pt x="26508" y="1817864"/>
                  </a:lnTo>
                  <a:lnTo>
                    <a:pt x="12049" y="1776236"/>
                  </a:lnTo>
                  <a:lnTo>
                    <a:pt x="3079" y="1732334"/>
                  </a:lnTo>
                  <a:lnTo>
                    <a:pt x="0" y="1686560"/>
                  </a:lnTo>
                  <a:lnTo>
                    <a:pt x="0" y="337312"/>
                  </a:lnTo>
                  <a:close/>
                </a:path>
              </a:pathLst>
            </a:custGeom>
            <a:ln w="2438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pc="-5" dirty="0"/>
              <a:t>самореализации</a:t>
            </a:r>
            <a:r>
              <a:rPr spc="-50" dirty="0"/>
              <a:t> </a:t>
            </a:r>
            <a:r>
              <a:rPr dirty="0"/>
              <a:t>и</a:t>
            </a:r>
            <a:r>
              <a:rPr spc="10" dirty="0"/>
              <a:t> </a:t>
            </a:r>
            <a:r>
              <a:rPr spc="-10" dirty="0"/>
              <a:t>самосовершенствования</a:t>
            </a:r>
            <a:r>
              <a:rPr spc="-5" dirty="0"/>
              <a:t> наставляемого.</a:t>
            </a:r>
          </a:p>
          <a:p>
            <a:pPr marL="614680" indent="-344805">
              <a:lnSpc>
                <a:spcPct val="100000"/>
              </a:lnSpc>
              <a:spcBef>
                <a:spcPts val="545"/>
              </a:spcBef>
              <a:buSzPct val="93750"/>
              <a:buFont typeface="Wingdings"/>
              <a:buChar char=""/>
              <a:tabLst>
                <a:tab pos="614045" algn="l"/>
                <a:tab pos="614680" algn="l"/>
              </a:tabLst>
            </a:pPr>
            <a:r>
              <a:rPr sz="1600" i="0" spc="-15" dirty="0">
                <a:solidFill>
                  <a:srgbClr val="FFFFFF"/>
                </a:solidFill>
                <a:latin typeface="Times New Roman"/>
                <a:cs typeface="Times New Roman"/>
              </a:rPr>
              <a:t>Способствует</a:t>
            </a:r>
            <a:r>
              <a:rPr sz="1600" i="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своевременному</a:t>
            </a:r>
            <a:r>
              <a:rPr sz="1600" i="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5" dirty="0">
                <a:solidFill>
                  <a:srgbClr val="FFFFFF"/>
                </a:solidFill>
                <a:latin typeface="Times New Roman"/>
                <a:cs typeface="Times New Roman"/>
              </a:rPr>
              <a:t>качественному</a:t>
            </a:r>
            <a:r>
              <a:rPr sz="1600" i="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выполнению</a:t>
            </a:r>
            <a:r>
              <a:rPr sz="1600" i="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поставленных</a:t>
            </a:r>
            <a:r>
              <a:rPr sz="1600" i="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5" dirty="0">
                <a:solidFill>
                  <a:srgbClr val="FFFFFF"/>
                </a:solidFill>
                <a:latin typeface="Times New Roman"/>
                <a:cs typeface="Times New Roman"/>
              </a:rPr>
              <a:t>задач</a:t>
            </a:r>
            <a:endParaRPr sz="1600" dirty="0">
              <a:latin typeface="Times New Roman"/>
              <a:cs typeface="Times New Roman"/>
            </a:endParaRPr>
          </a:p>
          <a:p>
            <a:pPr marL="614680">
              <a:lnSpc>
                <a:spcPct val="100000"/>
              </a:lnSpc>
            </a:pP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наставляемому;</a:t>
            </a:r>
            <a:endParaRPr sz="1600" dirty="0">
              <a:latin typeface="Times New Roman"/>
              <a:cs typeface="Times New Roman"/>
            </a:endParaRPr>
          </a:p>
          <a:p>
            <a:pPr marL="614680" indent="-344805">
              <a:lnSpc>
                <a:spcPct val="100000"/>
              </a:lnSpc>
              <a:spcBef>
                <a:spcPts val="5"/>
              </a:spcBef>
              <a:buSzPct val="93750"/>
              <a:buFont typeface="Wingdings"/>
              <a:buChar char=""/>
              <a:tabLst>
                <a:tab pos="614045" algn="l"/>
                <a:tab pos="614680" algn="l"/>
              </a:tabLst>
            </a:pP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Совместно</a:t>
            </a:r>
            <a:r>
              <a:rPr sz="1600" i="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20" dirty="0">
                <a:solidFill>
                  <a:srgbClr val="FFFFFF"/>
                </a:solidFill>
                <a:latin typeface="Times New Roman"/>
                <a:cs typeface="Times New Roman"/>
              </a:rPr>
              <a:t>куратором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определяет</a:t>
            </a:r>
            <a:r>
              <a:rPr sz="1600" i="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формы</a:t>
            </a:r>
            <a:r>
              <a:rPr sz="1600" i="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работы</a:t>
            </a:r>
            <a:r>
              <a:rPr sz="1600" i="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i="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наставляемым;</a:t>
            </a:r>
            <a:endParaRPr sz="1600" dirty="0">
              <a:latin typeface="Times New Roman"/>
              <a:cs typeface="Times New Roman"/>
            </a:endParaRPr>
          </a:p>
          <a:p>
            <a:pPr marL="614680" indent="-344805">
              <a:lnSpc>
                <a:spcPct val="100000"/>
              </a:lnSpc>
              <a:buSzPct val="93750"/>
              <a:buFont typeface="Wingdings"/>
              <a:buChar char=""/>
              <a:tabLst>
                <a:tab pos="614045" algn="l"/>
                <a:tab pos="614680" algn="l"/>
              </a:tabLst>
            </a:pP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Принимает</a:t>
            </a:r>
            <a:r>
              <a:rPr sz="1600" i="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участие</a:t>
            </a:r>
            <a:r>
              <a:rPr sz="1600" i="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i="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обсуждениях</a:t>
            </a:r>
            <a:r>
              <a:rPr sz="1600" i="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 мероприятиях, направленных</a:t>
            </a:r>
            <a:r>
              <a:rPr sz="1600" i="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1600" i="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развитие</a:t>
            </a:r>
            <a:r>
              <a:rPr sz="1600" i="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системы</a:t>
            </a:r>
            <a:endParaRPr sz="1600" dirty="0">
              <a:latin typeface="Times New Roman"/>
              <a:cs typeface="Times New Roman"/>
            </a:endParaRPr>
          </a:p>
          <a:p>
            <a:pPr marL="614680">
              <a:lnSpc>
                <a:spcPct val="100000"/>
              </a:lnSpc>
            </a:pPr>
            <a:r>
              <a:rPr sz="16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наставничества</a:t>
            </a:r>
            <a:r>
              <a:rPr sz="1600" i="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 образовательной</a:t>
            </a:r>
            <a:r>
              <a:rPr sz="1600" i="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организации;</a:t>
            </a:r>
            <a:endParaRPr sz="1600" dirty="0">
              <a:latin typeface="Times New Roman"/>
              <a:cs typeface="Times New Roman"/>
            </a:endParaRPr>
          </a:p>
          <a:p>
            <a:pPr marL="614680" marR="5080" indent="-344805">
              <a:lnSpc>
                <a:spcPct val="100000"/>
              </a:lnSpc>
              <a:buSzPct val="93750"/>
              <a:buFont typeface="Wingdings"/>
              <a:buChar char=""/>
              <a:tabLst>
                <a:tab pos="614045" algn="l"/>
                <a:tab pos="614680" algn="l"/>
              </a:tabLst>
            </a:pPr>
            <a:r>
              <a:rPr sz="1600" i="0" spc="10" dirty="0">
                <a:solidFill>
                  <a:srgbClr val="FFFFFF"/>
                </a:solidFill>
                <a:latin typeface="Times New Roman"/>
                <a:cs typeface="Times New Roman"/>
              </a:rPr>
              <a:t>Вносит</a:t>
            </a:r>
            <a:r>
              <a:rPr sz="1600" i="0" spc="-15" dirty="0">
                <a:solidFill>
                  <a:srgbClr val="FFFFFF"/>
                </a:solidFill>
                <a:latin typeface="Times New Roman"/>
                <a:cs typeface="Times New Roman"/>
              </a:rPr>
              <a:t> предложения</a:t>
            </a:r>
            <a:r>
              <a:rPr sz="1600" i="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20" dirty="0">
                <a:solidFill>
                  <a:srgbClr val="FFFFFF"/>
                </a:solidFill>
                <a:latin typeface="Times New Roman"/>
                <a:cs typeface="Times New Roman"/>
              </a:rPr>
              <a:t>куратору</a:t>
            </a:r>
            <a:r>
              <a:rPr sz="16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5" dirty="0">
                <a:solidFill>
                  <a:srgbClr val="FFFFFF"/>
                </a:solidFill>
                <a:latin typeface="Times New Roman"/>
                <a:cs typeface="Times New Roman"/>
              </a:rPr>
              <a:t>руководителю</a:t>
            </a:r>
            <a:r>
              <a:rPr sz="1600" i="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организации</a:t>
            </a:r>
            <a:r>
              <a:rPr sz="1600" i="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по</a:t>
            </a:r>
            <a:r>
              <a:rPr sz="16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внесению </a:t>
            </a:r>
            <a:r>
              <a:rPr sz="1600" i="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изменений</a:t>
            </a:r>
            <a:r>
              <a:rPr sz="1600" i="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i="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Дорожную</a:t>
            </a:r>
            <a:r>
              <a:rPr sz="1600" i="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5" dirty="0">
                <a:solidFill>
                  <a:srgbClr val="FFFFFF"/>
                </a:solidFill>
                <a:latin typeface="Times New Roman"/>
                <a:cs typeface="Times New Roman"/>
              </a:rPr>
              <a:t>карту;</a:t>
            </a:r>
            <a:endParaRPr sz="1600" dirty="0">
              <a:latin typeface="Times New Roman"/>
              <a:cs typeface="Times New Roman"/>
            </a:endParaRPr>
          </a:p>
          <a:p>
            <a:pPr marL="614680" indent="-344805">
              <a:lnSpc>
                <a:spcPct val="100000"/>
              </a:lnSpc>
              <a:buSzPct val="93750"/>
              <a:buFont typeface="Wingdings"/>
              <a:buChar char=""/>
              <a:tabLst>
                <a:tab pos="614045" algn="l"/>
                <a:tab pos="614680" algn="l"/>
              </a:tabLst>
            </a:pP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привлекает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 других</a:t>
            </a:r>
            <a:r>
              <a:rPr sz="1600" i="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специалистов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 для</a:t>
            </a:r>
            <a:r>
              <a:rPr sz="1600" i="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dirty="0">
                <a:solidFill>
                  <a:srgbClr val="FFFFFF"/>
                </a:solidFill>
                <a:latin typeface="Times New Roman"/>
                <a:cs typeface="Times New Roman"/>
              </a:rPr>
              <a:t>расширения</a:t>
            </a:r>
            <a:r>
              <a:rPr sz="1600" i="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5" dirty="0">
                <a:solidFill>
                  <a:srgbClr val="FFFFFF"/>
                </a:solidFill>
                <a:latin typeface="Times New Roman"/>
                <a:cs typeface="Times New Roman"/>
              </a:rPr>
              <a:t>компетенций</a:t>
            </a:r>
            <a:r>
              <a:rPr sz="1600" i="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наставляемого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40207" y="4093464"/>
            <a:ext cx="8863965" cy="2319655"/>
            <a:chOff x="140207" y="4093464"/>
            <a:chExt cx="8863965" cy="2319655"/>
          </a:xfrm>
        </p:grpSpPr>
        <p:sp>
          <p:nvSpPr>
            <p:cNvPr id="16" name="object 16"/>
            <p:cNvSpPr/>
            <p:nvPr/>
          </p:nvSpPr>
          <p:spPr>
            <a:xfrm>
              <a:off x="152399" y="4105656"/>
              <a:ext cx="8839200" cy="2295525"/>
            </a:xfrm>
            <a:custGeom>
              <a:avLst/>
              <a:gdLst/>
              <a:ahLst/>
              <a:cxnLst/>
              <a:rect l="l" t="t" r="r" b="b"/>
              <a:pathLst>
                <a:path w="8839200" h="2295525">
                  <a:moveTo>
                    <a:pt x="8456676" y="0"/>
                  </a:moveTo>
                  <a:lnTo>
                    <a:pt x="382523" y="0"/>
                  </a:lnTo>
                  <a:lnTo>
                    <a:pt x="334540" y="2981"/>
                  </a:lnTo>
                  <a:lnTo>
                    <a:pt x="288335" y="11686"/>
                  </a:lnTo>
                  <a:lnTo>
                    <a:pt x="244268" y="25755"/>
                  </a:lnTo>
                  <a:lnTo>
                    <a:pt x="202696" y="44830"/>
                  </a:lnTo>
                  <a:lnTo>
                    <a:pt x="163978" y="68552"/>
                  </a:lnTo>
                  <a:lnTo>
                    <a:pt x="128473" y="96561"/>
                  </a:lnTo>
                  <a:lnTo>
                    <a:pt x="96539" y="128499"/>
                  </a:lnTo>
                  <a:lnTo>
                    <a:pt x="68534" y="164006"/>
                  </a:lnTo>
                  <a:lnTo>
                    <a:pt x="44818" y="202724"/>
                  </a:lnTo>
                  <a:lnTo>
                    <a:pt x="25747" y="244294"/>
                  </a:lnTo>
                  <a:lnTo>
                    <a:pt x="11682" y="288356"/>
                  </a:lnTo>
                  <a:lnTo>
                    <a:pt x="2980" y="334553"/>
                  </a:lnTo>
                  <a:lnTo>
                    <a:pt x="0" y="382524"/>
                  </a:lnTo>
                  <a:lnTo>
                    <a:pt x="0" y="1912607"/>
                  </a:lnTo>
                  <a:lnTo>
                    <a:pt x="2980" y="1960593"/>
                  </a:lnTo>
                  <a:lnTo>
                    <a:pt x="11682" y="2006800"/>
                  </a:lnTo>
                  <a:lnTo>
                    <a:pt x="25747" y="2050869"/>
                  </a:lnTo>
                  <a:lnTo>
                    <a:pt x="44818" y="2092443"/>
                  </a:lnTo>
                  <a:lnTo>
                    <a:pt x="68534" y="2131162"/>
                  </a:lnTo>
                  <a:lnTo>
                    <a:pt x="96539" y="2166668"/>
                  </a:lnTo>
                  <a:lnTo>
                    <a:pt x="128473" y="2198603"/>
                  </a:lnTo>
                  <a:lnTo>
                    <a:pt x="163978" y="2226608"/>
                  </a:lnTo>
                  <a:lnTo>
                    <a:pt x="202696" y="2250325"/>
                  </a:lnTo>
                  <a:lnTo>
                    <a:pt x="244268" y="2269395"/>
                  </a:lnTo>
                  <a:lnTo>
                    <a:pt x="288335" y="2283461"/>
                  </a:lnTo>
                  <a:lnTo>
                    <a:pt x="334540" y="2292163"/>
                  </a:lnTo>
                  <a:lnTo>
                    <a:pt x="382523" y="2295144"/>
                  </a:lnTo>
                  <a:lnTo>
                    <a:pt x="8456676" y="2295144"/>
                  </a:lnTo>
                  <a:lnTo>
                    <a:pt x="8504646" y="2292163"/>
                  </a:lnTo>
                  <a:lnTo>
                    <a:pt x="8550843" y="2283461"/>
                  </a:lnTo>
                  <a:lnTo>
                    <a:pt x="8594905" y="2269395"/>
                  </a:lnTo>
                  <a:lnTo>
                    <a:pt x="8636475" y="2250325"/>
                  </a:lnTo>
                  <a:lnTo>
                    <a:pt x="8675193" y="2226608"/>
                  </a:lnTo>
                  <a:lnTo>
                    <a:pt x="8710700" y="2198603"/>
                  </a:lnTo>
                  <a:lnTo>
                    <a:pt x="8742638" y="2166668"/>
                  </a:lnTo>
                  <a:lnTo>
                    <a:pt x="8770647" y="2131162"/>
                  </a:lnTo>
                  <a:lnTo>
                    <a:pt x="8794369" y="2092443"/>
                  </a:lnTo>
                  <a:lnTo>
                    <a:pt x="8813444" y="2050869"/>
                  </a:lnTo>
                  <a:lnTo>
                    <a:pt x="8827513" y="2006800"/>
                  </a:lnTo>
                  <a:lnTo>
                    <a:pt x="8836218" y="1960593"/>
                  </a:lnTo>
                  <a:lnTo>
                    <a:pt x="8839200" y="1912607"/>
                  </a:lnTo>
                  <a:lnTo>
                    <a:pt x="8839200" y="382524"/>
                  </a:lnTo>
                  <a:lnTo>
                    <a:pt x="8836218" y="334553"/>
                  </a:lnTo>
                  <a:lnTo>
                    <a:pt x="8827513" y="288356"/>
                  </a:lnTo>
                  <a:lnTo>
                    <a:pt x="8813444" y="244294"/>
                  </a:lnTo>
                  <a:lnTo>
                    <a:pt x="8794369" y="202724"/>
                  </a:lnTo>
                  <a:lnTo>
                    <a:pt x="8770647" y="164006"/>
                  </a:lnTo>
                  <a:lnTo>
                    <a:pt x="8742638" y="128499"/>
                  </a:lnTo>
                  <a:lnTo>
                    <a:pt x="8710700" y="96561"/>
                  </a:lnTo>
                  <a:lnTo>
                    <a:pt x="8675193" y="68552"/>
                  </a:lnTo>
                  <a:lnTo>
                    <a:pt x="8636475" y="44830"/>
                  </a:lnTo>
                  <a:lnTo>
                    <a:pt x="8594905" y="25755"/>
                  </a:lnTo>
                  <a:lnTo>
                    <a:pt x="8550843" y="11686"/>
                  </a:lnTo>
                  <a:lnTo>
                    <a:pt x="8504646" y="2981"/>
                  </a:lnTo>
                  <a:lnTo>
                    <a:pt x="845667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152399" y="4105656"/>
              <a:ext cx="8839200" cy="2295525"/>
            </a:xfrm>
            <a:custGeom>
              <a:avLst/>
              <a:gdLst/>
              <a:ahLst/>
              <a:cxnLst/>
              <a:rect l="l" t="t" r="r" b="b"/>
              <a:pathLst>
                <a:path w="8839200" h="2295525">
                  <a:moveTo>
                    <a:pt x="0" y="382524"/>
                  </a:moveTo>
                  <a:lnTo>
                    <a:pt x="2980" y="334553"/>
                  </a:lnTo>
                  <a:lnTo>
                    <a:pt x="11682" y="288356"/>
                  </a:lnTo>
                  <a:lnTo>
                    <a:pt x="25747" y="244294"/>
                  </a:lnTo>
                  <a:lnTo>
                    <a:pt x="44818" y="202724"/>
                  </a:lnTo>
                  <a:lnTo>
                    <a:pt x="68534" y="164006"/>
                  </a:lnTo>
                  <a:lnTo>
                    <a:pt x="96539" y="128499"/>
                  </a:lnTo>
                  <a:lnTo>
                    <a:pt x="128473" y="96561"/>
                  </a:lnTo>
                  <a:lnTo>
                    <a:pt x="163978" y="68552"/>
                  </a:lnTo>
                  <a:lnTo>
                    <a:pt x="202696" y="44830"/>
                  </a:lnTo>
                  <a:lnTo>
                    <a:pt x="244268" y="25755"/>
                  </a:lnTo>
                  <a:lnTo>
                    <a:pt x="288335" y="11686"/>
                  </a:lnTo>
                  <a:lnTo>
                    <a:pt x="334540" y="2981"/>
                  </a:lnTo>
                  <a:lnTo>
                    <a:pt x="382523" y="0"/>
                  </a:lnTo>
                  <a:lnTo>
                    <a:pt x="8456676" y="0"/>
                  </a:lnTo>
                  <a:lnTo>
                    <a:pt x="8504646" y="2981"/>
                  </a:lnTo>
                  <a:lnTo>
                    <a:pt x="8550843" y="11686"/>
                  </a:lnTo>
                  <a:lnTo>
                    <a:pt x="8594905" y="25755"/>
                  </a:lnTo>
                  <a:lnTo>
                    <a:pt x="8636475" y="44830"/>
                  </a:lnTo>
                  <a:lnTo>
                    <a:pt x="8675193" y="68552"/>
                  </a:lnTo>
                  <a:lnTo>
                    <a:pt x="8710700" y="96561"/>
                  </a:lnTo>
                  <a:lnTo>
                    <a:pt x="8742638" y="128499"/>
                  </a:lnTo>
                  <a:lnTo>
                    <a:pt x="8770647" y="164006"/>
                  </a:lnTo>
                  <a:lnTo>
                    <a:pt x="8794369" y="202724"/>
                  </a:lnTo>
                  <a:lnTo>
                    <a:pt x="8813444" y="244294"/>
                  </a:lnTo>
                  <a:lnTo>
                    <a:pt x="8827513" y="288356"/>
                  </a:lnTo>
                  <a:lnTo>
                    <a:pt x="8836218" y="334553"/>
                  </a:lnTo>
                  <a:lnTo>
                    <a:pt x="8839200" y="382524"/>
                  </a:lnTo>
                  <a:lnTo>
                    <a:pt x="8839200" y="1912607"/>
                  </a:lnTo>
                  <a:lnTo>
                    <a:pt x="8836218" y="1960593"/>
                  </a:lnTo>
                  <a:lnTo>
                    <a:pt x="8827513" y="2006800"/>
                  </a:lnTo>
                  <a:lnTo>
                    <a:pt x="8813444" y="2050869"/>
                  </a:lnTo>
                  <a:lnTo>
                    <a:pt x="8794369" y="2092443"/>
                  </a:lnTo>
                  <a:lnTo>
                    <a:pt x="8770647" y="2131162"/>
                  </a:lnTo>
                  <a:lnTo>
                    <a:pt x="8742638" y="2166668"/>
                  </a:lnTo>
                  <a:lnTo>
                    <a:pt x="8710700" y="2198603"/>
                  </a:lnTo>
                  <a:lnTo>
                    <a:pt x="8675193" y="2226608"/>
                  </a:lnTo>
                  <a:lnTo>
                    <a:pt x="8636475" y="2250325"/>
                  </a:lnTo>
                  <a:lnTo>
                    <a:pt x="8594905" y="2269395"/>
                  </a:lnTo>
                  <a:lnTo>
                    <a:pt x="8550843" y="2283461"/>
                  </a:lnTo>
                  <a:lnTo>
                    <a:pt x="8504646" y="2292163"/>
                  </a:lnTo>
                  <a:lnTo>
                    <a:pt x="8456676" y="2295144"/>
                  </a:lnTo>
                  <a:lnTo>
                    <a:pt x="382523" y="2295144"/>
                  </a:lnTo>
                  <a:lnTo>
                    <a:pt x="334540" y="2292163"/>
                  </a:lnTo>
                  <a:lnTo>
                    <a:pt x="288335" y="2283461"/>
                  </a:lnTo>
                  <a:lnTo>
                    <a:pt x="244268" y="2269395"/>
                  </a:lnTo>
                  <a:lnTo>
                    <a:pt x="202696" y="2250325"/>
                  </a:lnTo>
                  <a:lnTo>
                    <a:pt x="163978" y="2226608"/>
                  </a:lnTo>
                  <a:lnTo>
                    <a:pt x="128473" y="2198603"/>
                  </a:lnTo>
                  <a:lnTo>
                    <a:pt x="96539" y="2166668"/>
                  </a:lnTo>
                  <a:lnTo>
                    <a:pt x="68534" y="2131162"/>
                  </a:lnTo>
                  <a:lnTo>
                    <a:pt x="44818" y="2092443"/>
                  </a:lnTo>
                  <a:lnTo>
                    <a:pt x="25747" y="2050869"/>
                  </a:lnTo>
                  <a:lnTo>
                    <a:pt x="11682" y="2006800"/>
                  </a:lnTo>
                  <a:lnTo>
                    <a:pt x="2980" y="1960593"/>
                  </a:lnTo>
                  <a:lnTo>
                    <a:pt x="0" y="1912607"/>
                  </a:lnTo>
                  <a:lnTo>
                    <a:pt x="0" y="382524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32943" y="4575505"/>
            <a:ext cx="3651250" cy="1518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осуждаю,</a:t>
            </a:r>
            <a:r>
              <a:rPr sz="1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предлагаю</a:t>
            </a:r>
            <a:r>
              <a:rPr sz="1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решение.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1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критикую,</a:t>
            </a:r>
            <a:r>
              <a:rPr sz="1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изучаю</a:t>
            </a:r>
            <a:r>
              <a:rPr sz="14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ситуацию.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1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обвиняю,</a:t>
            </a:r>
            <a:r>
              <a:rPr sz="14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а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поддерживаю.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14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решаю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проблему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сам,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а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помогаю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решить</a:t>
            </a:r>
            <a:endParaRPr sz="14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ее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 наставляемому.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14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навязываю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свое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мнение,</a:t>
            </a:r>
            <a:r>
              <a:rPr sz="1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работаю в</a:t>
            </a:r>
            <a:endParaRPr sz="14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диалоге.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42664" y="4516882"/>
            <a:ext cx="4667250" cy="17291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9085" marR="19050" indent="-287020">
              <a:lnSpc>
                <a:spcPct val="100000"/>
              </a:lnSpc>
              <a:spcBef>
                <a:spcPts val="9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Разделяю</a:t>
            </a:r>
            <a:r>
              <a:rPr sz="1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ответственность</a:t>
            </a:r>
            <a:r>
              <a:rPr sz="14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за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наставляемого</a:t>
            </a:r>
            <a:r>
              <a:rPr sz="1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куратором, </a:t>
            </a:r>
            <a:r>
              <a:rPr sz="1400" spc="-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родителями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организацией.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1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утверждаю,</a:t>
            </a:r>
            <a:r>
              <a:rPr sz="14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советуюсь.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отрываюсь</a:t>
            </a:r>
            <a:r>
              <a:rPr sz="1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от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практики.</a:t>
            </a:r>
            <a:endParaRPr sz="1400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Призывая</a:t>
            </a:r>
            <a:r>
              <a:rPr sz="1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наставляемого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дисциплине</a:t>
            </a:r>
            <a:r>
              <a:rPr sz="14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ответственному </a:t>
            </a:r>
            <a:r>
              <a:rPr sz="1400" spc="-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отношению</a:t>
            </a:r>
            <a:r>
              <a:rPr sz="1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себе,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наставническому</a:t>
            </a:r>
            <a:r>
              <a:rPr sz="1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взаимодействию</a:t>
            </a:r>
            <a:r>
              <a:rPr sz="1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программе,</a:t>
            </a:r>
            <a:r>
              <a:rPr sz="1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сам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 следую</a:t>
            </a:r>
            <a:r>
              <a:rPr sz="1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этому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Times New Roman"/>
                <a:cs typeface="Times New Roman"/>
              </a:rPr>
              <a:t>правилу.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ts val="166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Не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разглашаю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 внутреннюю</a:t>
            </a:r>
            <a:r>
              <a:rPr sz="14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информацию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80409" y="4167632"/>
            <a:ext cx="19900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latin typeface="Times New Roman"/>
                <a:cs typeface="Times New Roman"/>
              </a:rPr>
              <a:t>Кодекс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наставника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207" y="1283208"/>
            <a:ext cx="6577965" cy="791210"/>
            <a:chOff x="140207" y="1283208"/>
            <a:chExt cx="6577965" cy="791210"/>
          </a:xfrm>
        </p:grpSpPr>
        <p:sp>
          <p:nvSpPr>
            <p:cNvPr id="3" name="object 3"/>
            <p:cNvSpPr/>
            <p:nvPr/>
          </p:nvSpPr>
          <p:spPr>
            <a:xfrm>
              <a:off x="152399" y="1295400"/>
              <a:ext cx="6553200" cy="609600"/>
            </a:xfrm>
            <a:custGeom>
              <a:avLst/>
              <a:gdLst/>
              <a:ahLst/>
              <a:cxnLst/>
              <a:rect l="l" t="t" r="r" b="b"/>
              <a:pathLst>
                <a:path w="6553200" h="609600">
                  <a:moveTo>
                    <a:pt x="6451600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609600"/>
                  </a:lnTo>
                  <a:lnTo>
                    <a:pt x="6553200" y="609600"/>
                  </a:lnTo>
                  <a:lnTo>
                    <a:pt x="6553200" y="101600"/>
                  </a:lnTo>
                  <a:lnTo>
                    <a:pt x="6545218" y="62043"/>
                  </a:lnTo>
                  <a:lnTo>
                    <a:pt x="6523450" y="29749"/>
                  </a:lnTo>
                  <a:lnTo>
                    <a:pt x="6491156" y="7981"/>
                  </a:lnTo>
                  <a:lnTo>
                    <a:pt x="64516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52399" y="1295400"/>
              <a:ext cx="6553200" cy="609600"/>
            </a:xfrm>
            <a:custGeom>
              <a:avLst/>
              <a:gdLst/>
              <a:ahLst/>
              <a:cxnLst/>
              <a:rect l="l" t="t" r="r" b="b"/>
              <a:pathLst>
                <a:path w="6553200" h="609600">
                  <a:moveTo>
                    <a:pt x="101600" y="0"/>
                  </a:moveTo>
                  <a:lnTo>
                    <a:pt x="6451600" y="0"/>
                  </a:lnTo>
                  <a:lnTo>
                    <a:pt x="6491156" y="7981"/>
                  </a:lnTo>
                  <a:lnTo>
                    <a:pt x="6523450" y="29749"/>
                  </a:lnTo>
                  <a:lnTo>
                    <a:pt x="6545218" y="62043"/>
                  </a:lnTo>
                  <a:lnTo>
                    <a:pt x="6553200" y="101600"/>
                  </a:lnTo>
                  <a:lnTo>
                    <a:pt x="6553200" y="609600"/>
                  </a:lnTo>
                  <a:lnTo>
                    <a:pt x="0" y="609600"/>
                  </a:lnTo>
                  <a:lnTo>
                    <a:pt x="0" y="101600"/>
                  </a:lnTo>
                  <a:lnTo>
                    <a:pt x="7984" y="62043"/>
                  </a:lnTo>
                  <a:lnTo>
                    <a:pt x="29759" y="29749"/>
                  </a:lnTo>
                  <a:lnTo>
                    <a:pt x="62054" y="7981"/>
                  </a:lnTo>
                  <a:lnTo>
                    <a:pt x="1016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8223" y="1283246"/>
              <a:ext cx="6338061" cy="79079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80771" y="1377137"/>
            <a:ext cx="588962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spc="5" dirty="0">
                <a:latin typeface="Times New Roman"/>
                <a:cs typeface="Times New Roman"/>
              </a:rPr>
              <a:t>Права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и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обязанности</a:t>
            </a:r>
            <a:r>
              <a:rPr b="1" spc="-10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наставляемого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12852" y="1987840"/>
            <a:ext cx="8780145" cy="414472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 indent="45720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Наставляемый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 -</a:t>
            </a:r>
            <a:r>
              <a:rPr sz="1800" i="1" spc="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участник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программы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наставничества,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15" dirty="0">
                <a:solidFill>
                  <a:srgbClr val="244060"/>
                </a:solidFill>
                <a:latin typeface="Times New Roman"/>
                <a:cs typeface="Times New Roman"/>
              </a:rPr>
              <a:t>который</a:t>
            </a:r>
            <a:r>
              <a:rPr sz="1800" i="1" spc="-10" dirty="0">
                <a:solidFill>
                  <a:srgbClr val="244060"/>
                </a:solidFill>
                <a:latin typeface="Times New Roman"/>
                <a:cs typeface="Times New Roman"/>
              </a:rPr>
              <a:t> через 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 взаимодействие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 с </a:t>
            </a:r>
            <a:r>
              <a:rPr sz="1800" i="1" spc="-15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наставником</a:t>
            </a:r>
            <a:r>
              <a:rPr sz="1800" i="1" spc="-1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и</a:t>
            </a:r>
            <a:r>
              <a:rPr sz="1800" i="1" spc="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при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244060"/>
                </a:solidFill>
                <a:latin typeface="Times New Roman"/>
                <a:cs typeface="Times New Roman"/>
              </a:rPr>
              <a:t>его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244060"/>
                </a:solidFill>
                <a:latin typeface="Times New Roman"/>
                <a:cs typeface="Times New Roman"/>
              </a:rPr>
              <a:t>помощи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и</a:t>
            </a:r>
            <a:r>
              <a:rPr sz="1800" i="1" spc="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15" dirty="0">
                <a:solidFill>
                  <a:srgbClr val="244060"/>
                </a:solidFill>
                <a:latin typeface="Times New Roman"/>
                <a:cs typeface="Times New Roman"/>
              </a:rPr>
              <a:t>поддержке</a:t>
            </a:r>
            <a:r>
              <a:rPr sz="1800" i="1" spc="-1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решает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15" dirty="0">
                <a:solidFill>
                  <a:srgbClr val="244060"/>
                </a:solidFill>
                <a:latin typeface="Times New Roman"/>
                <a:cs typeface="Times New Roman"/>
              </a:rPr>
              <a:t>конкретные </a:t>
            </a:r>
            <a:r>
              <a:rPr sz="1800" i="1" spc="-434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жизненные, личные 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и 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профессиональные задачи, </a:t>
            </a:r>
            <a:r>
              <a:rPr sz="1800" i="1" spc="-10" dirty="0">
                <a:solidFill>
                  <a:srgbClr val="244060"/>
                </a:solidFill>
                <a:latin typeface="Times New Roman"/>
                <a:cs typeface="Times New Roman"/>
              </a:rPr>
              <a:t>приобретает 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новый опыт и </a:t>
            </a:r>
            <a:r>
              <a:rPr sz="1800" i="1" spc="-10" dirty="0">
                <a:solidFill>
                  <a:srgbClr val="244060"/>
                </a:solidFill>
                <a:latin typeface="Times New Roman"/>
                <a:cs typeface="Times New Roman"/>
              </a:rPr>
              <a:t>развивает 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новые</a:t>
            </a:r>
            <a:r>
              <a:rPr sz="1800" i="1" spc="-2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навыки</a:t>
            </a:r>
            <a:r>
              <a:rPr sz="1800" i="1" spc="-1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244060"/>
                </a:solidFill>
                <a:latin typeface="Times New Roman"/>
                <a:cs typeface="Times New Roman"/>
              </a:rPr>
              <a:t>и</a:t>
            </a:r>
            <a:r>
              <a:rPr sz="1800" i="1" spc="-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1800" i="1" spc="-15" dirty="0">
                <a:solidFill>
                  <a:srgbClr val="244060"/>
                </a:solidFill>
                <a:latin typeface="Times New Roman"/>
                <a:cs typeface="Times New Roman"/>
              </a:rPr>
              <a:t>компетенции.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344170" marR="993140" indent="-344170" algn="just">
              <a:lnSpc>
                <a:spcPct val="100000"/>
              </a:lnSpc>
              <a:buFont typeface="Wingdings"/>
              <a:buChar char=""/>
              <a:tabLst>
                <a:tab pos="344170" algn="l"/>
                <a:tab pos="513080" algn="l"/>
              </a:tabLst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вносить</a:t>
            </a:r>
            <a:r>
              <a:rPr sz="20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предложения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индивидуальный</a:t>
            </a:r>
            <a:r>
              <a:rPr sz="20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план</a:t>
            </a:r>
            <a:r>
              <a:rPr sz="20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обучения</a:t>
            </a:r>
            <a:r>
              <a:rPr sz="20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рамках</a:t>
            </a: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организации</a:t>
            </a:r>
            <a:r>
              <a:rPr sz="20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работы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наставнической</a:t>
            </a:r>
            <a:r>
              <a:rPr sz="20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пары/группы;</a:t>
            </a:r>
            <a:endParaRPr sz="2000" dirty="0">
              <a:latin typeface="Times New Roman"/>
              <a:cs typeface="Times New Roman"/>
            </a:endParaRPr>
          </a:p>
          <a:p>
            <a:pPr marL="344170" marR="566420" indent="-344170" algn="just">
              <a:lnSpc>
                <a:spcPct val="100000"/>
              </a:lnSpc>
              <a:buFont typeface="Wingdings"/>
              <a:buChar char=""/>
              <a:tabLst>
                <a:tab pos="344170" algn="l"/>
                <a:tab pos="513080" algn="l"/>
              </a:tabLst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принимать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участие</a:t>
            </a:r>
            <a:r>
              <a:rPr sz="20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обсуждениях</a:t>
            </a:r>
            <a:r>
              <a:rPr sz="20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мероприятиях,</a:t>
            </a:r>
            <a:r>
              <a:rPr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направленных</a:t>
            </a:r>
            <a:r>
              <a:rPr sz="20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lang="ru-RU"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развитие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системы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r>
              <a:rPr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образовательной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организации;</a:t>
            </a:r>
            <a:endParaRPr lang="ru-RU" sz="2000" spc="-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344170" marR="566420" indent="-344170" algn="just">
              <a:buFont typeface="Wingdings"/>
              <a:buChar char=""/>
              <a:tabLst>
                <a:tab pos="344170" algn="l"/>
                <a:tab pos="513080" algn="l"/>
              </a:tabLst>
            </a:pPr>
            <a:r>
              <a:rPr lang="ru-RU"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lang="ru-RU"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индивидуальном</a:t>
            </a:r>
            <a:r>
              <a:rPr lang="ru-RU" sz="2000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порядке</a:t>
            </a:r>
            <a:r>
              <a:rPr lang="ru-RU" sz="20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обращаться</a:t>
            </a:r>
            <a:r>
              <a:rPr lang="ru-RU"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к</a:t>
            </a:r>
            <a:r>
              <a:rPr lang="ru-RU"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наставнику</a:t>
            </a:r>
            <a:r>
              <a:rPr lang="ru-RU"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lang="ru-RU"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советом,</a:t>
            </a:r>
            <a:r>
              <a:rPr lang="ru-RU"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помощью </a:t>
            </a:r>
            <a:r>
              <a:rPr lang="ru-RU" sz="2000" spc="-48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lang="ru-RU"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волнующим</a:t>
            </a:r>
            <a:r>
              <a:rPr lang="ru-RU" sz="20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1F5F"/>
                </a:solidFill>
                <a:latin typeface="Times New Roman"/>
                <a:cs typeface="Times New Roman"/>
              </a:rPr>
              <a:t>вопросам;</a:t>
            </a:r>
          </a:p>
          <a:p>
            <a:pPr marL="344170" marR="566420" indent="-344170" algn="just">
              <a:buFont typeface="Wingdings"/>
              <a:buChar char=""/>
              <a:tabLst>
                <a:tab pos="344170" algn="l"/>
                <a:tab pos="513080" algn="l"/>
              </a:tabLst>
            </a:pP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lang="ru-RU"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невозможности</a:t>
            </a:r>
            <a:r>
              <a:rPr lang="ru-RU" sz="20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установления</a:t>
            </a:r>
            <a:r>
              <a:rPr lang="ru-RU"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личного</a:t>
            </a:r>
            <a:r>
              <a:rPr lang="ru-RU" sz="20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контакта</a:t>
            </a:r>
            <a:r>
              <a:rPr lang="ru-RU" sz="20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lang="ru-RU"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наставником </a:t>
            </a:r>
            <a:r>
              <a:rPr lang="ru-RU"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выходить</a:t>
            </a:r>
            <a:r>
              <a:rPr lang="ru-RU"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lang="ru-RU"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ходатайством</a:t>
            </a:r>
            <a:r>
              <a:rPr lang="ru-RU" sz="20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lang="ru-RU"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руководителю</a:t>
            </a:r>
            <a:r>
              <a:rPr lang="ru-RU"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</a:t>
            </a:r>
            <a:r>
              <a:rPr lang="ru-RU"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организации</a:t>
            </a:r>
            <a:r>
              <a:rPr lang="ru-RU" sz="20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о </a:t>
            </a:r>
            <a:r>
              <a:rPr lang="ru-RU" sz="2000" spc="-48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замене</a:t>
            </a:r>
            <a:r>
              <a:rPr lang="ru-RU"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наставника.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207" y="1231430"/>
            <a:ext cx="8711565" cy="1217930"/>
            <a:chOff x="140207" y="1231430"/>
            <a:chExt cx="8711565" cy="1217930"/>
          </a:xfrm>
        </p:grpSpPr>
        <p:sp>
          <p:nvSpPr>
            <p:cNvPr id="3" name="object 3"/>
            <p:cNvSpPr/>
            <p:nvPr/>
          </p:nvSpPr>
          <p:spPr>
            <a:xfrm>
              <a:off x="152399" y="1295399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8534400" y="0"/>
                  </a:moveTo>
                  <a:lnTo>
                    <a:pt x="152400" y="0"/>
                  </a:lnTo>
                  <a:lnTo>
                    <a:pt x="104231" y="7766"/>
                  </a:lnTo>
                  <a:lnTo>
                    <a:pt x="62396" y="29394"/>
                  </a:lnTo>
                  <a:lnTo>
                    <a:pt x="29405" y="62380"/>
                  </a:lnTo>
                  <a:lnTo>
                    <a:pt x="7769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8686800" y="914400"/>
                  </a:lnTo>
                  <a:lnTo>
                    <a:pt x="8686800" y="152400"/>
                  </a:lnTo>
                  <a:lnTo>
                    <a:pt x="8679033" y="104217"/>
                  </a:lnTo>
                  <a:lnTo>
                    <a:pt x="8657405" y="62380"/>
                  </a:lnTo>
                  <a:lnTo>
                    <a:pt x="8624419" y="29394"/>
                  </a:lnTo>
                  <a:lnTo>
                    <a:pt x="8582582" y="7766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52399" y="1295399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152400" y="0"/>
                  </a:moveTo>
                  <a:lnTo>
                    <a:pt x="8534400" y="0"/>
                  </a:lnTo>
                  <a:lnTo>
                    <a:pt x="8582582" y="7766"/>
                  </a:lnTo>
                  <a:lnTo>
                    <a:pt x="8624419" y="29394"/>
                  </a:lnTo>
                  <a:lnTo>
                    <a:pt x="8657405" y="62380"/>
                  </a:lnTo>
                  <a:lnTo>
                    <a:pt x="8679033" y="104217"/>
                  </a:lnTo>
                  <a:lnTo>
                    <a:pt x="8686800" y="152400"/>
                  </a:lnTo>
                  <a:lnTo>
                    <a:pt x="8686800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6280" y="1231430"/>
              <a:ext cx="7660894" cy="79079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83991" y="1658150"/>
              <a:ext cx="3040253" cy="79079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28827" y="1324101"/>
            <a:ext cx="7129145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0920" marR="5080" indent="-2268855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latin typeface="Times New Roman"/>
                <a:cs typeface="Times New Roman"/>
              </a:rPr>
              <a:t>Дорожная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spc="-15" dirty="0">
                <a:latin typeface="Times New Roman"/>
                <a:cs typeface="Times New Roman"/>
              </a:rPr>
              <a:t>карта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внедрения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Целевой</a:t>
            </a:r>
            <a:r>
              <a:rPr b="1" spc="-70" dirty="0">
                <a:latin typeface="Times New Roman"/>
                <a:cs typeface="Times New Roman"/>
              </a:rPr>
              <a:t> </a:t>
            </a:r>
            <a:r>
              <a:rPr b="1" spc="-15" dirty="0">
                <a:latin typeface="Times New Roman"/>
                <a:cs typeface="Times New Roman"/>
              </a:rPr>
              <a:t>модели </a:t>
            </a:r>
            <a:r>
              <a:rPr b="1" spc="-685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наставничества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70738" y="2414097"/>
            <a:ext cx="8378190" cy="12102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57200" algn="just">
              <a:lnSpc>
                <a:spcPct val="150000"/>
              </a:lnSpc>
              <a:spcBef>
                <a:spcPts val="105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комплекс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мероприятий,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позволяющий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достичь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желаемого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 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обозначением</a:t>
            </a:r>
            <a:r>
              <a:rPr sz="18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сроков,</a:t>
            </a:r>
            <a:r>
              <a:rPr sz="18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ответственных</a:t>
            </a:r>
            <a:r>
              <a:rPr sz="18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лиц</a:t>
            </a:r>
            <a:r>
              <a:rPr sz="18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ожидаемых</a:t>
            </a:r>
            <a:r>
              <a:rPr sz="18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</a:t>
            </a:r>
            <a:r>
              <a:rPr sz="1800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(вид</a:t>
            </a:r>
            <a:r>
              <a:rPr sz="18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документа) </a:t>
            </a:r>
            <a:r>
              <a:rPr sz="1800"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показателей</a:t>
            </a:r>
            <a:r>
              <a:rPr sz="18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эффективности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 </a:t>
            </a:r>
            <a:r>
              <a:rPr sz="1800" spc="-15" dirty="0" err="1">
                <a:solidFill>
                  <a:srgbClr val="001F5F"/>
                </a:solidFill>
                <a:latin typeface="Times New Roman"/>
                <a:cs typeface="Times New Roman"/>
              </a:rPr>
              <a:t>каждому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мероприятию</a:t>
            </a:r>
            <a:r>
              <a:rPr lang="ru-RU"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34A14B8-23B6-4D2C-9723-CFBBFEA66A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666" y="5351588"/>
            <a:ext cx="1110899" cy="11108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" y="457"/>
            <a:ext cx="8756650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31440" marR="5080" indent="-2619375">
              <a:lnSpc>
                <a:spcPct val="100000"/>
              </a:lnSpc>
              <a:spcBef>
                <a:spcPts val="110"/>
              </a:spcBef>
            </a:pPr>
            <a:r>
              <a:rPr b="1" spc="-15" dirty="0">
                <a:latin typeface="Times New Roman"/>
                <a:cs typeface="Times New Roman"/>
              </a:rPr>
              <a:t>Схема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целевой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spc="-15" dirty="0">
                <a:latin typeface="Times New Roman"/>
                <a:cs typeface="Times New Roman"/>
              </a:rPr>
              <a:t>модели</a:t>
            </a:r>
            <a:r>
              <a:rPr b="1" spc="-7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этапов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реализации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программы </a:t>
            </a:r>
            <a:r>
              <a:rPr b="1" spc="-685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наставничества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в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ОО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7922"/>
            <a:ext cx="9143999" cy="6857997"/>
            <a:chOff x="0" y="0"/>
            <a:chExt cx="9143999" cy="6857997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600" y="1524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8534400" y="0"/>
                  </a:moveTo>
                  <a:lnTo>
                    <a:pt x="152400" y="0"/>
                  </a:lnTo>
                  <a:lnTo>
                    <a:pt x="104231" y="7766"/>
                  </a:lnTo>
                  <a:lnTo>
                    <a:pt x="62396" y="29394"/>
                  </a:lnTo>
                  <a:lnTo>
                    <a:pt x="29405" y="62380"/>
                  </a:lnTo>
                  <a:lnTo>
                    <a:pt x="7769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8686800" y="914400"/>
                  </a:lnTo>
                  <a:lnTo>
                    <a:pt x="8686800" y="152400"/>
                  </a:lnTo>
                  <a:lnTo>
                    <a:pt x="8679033" y="104217"/>
                  </a:lnTo>
                  <a:lnTo>
                    <a:pt x="8657405" y="62380"/>
                  </a:lnTo>
                  <a:lnTo>
                    <a:pt x="8624419" y="29394"/>
                  </a:lnTo>
                  <a:lnTo>
                    <a:pt x="8582582" y="7766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228600" y="1524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152400" y="0"/>
                  </a:moveTo>
                  <a:lnTo>
                    <a:pt x="8534400" y="0"/>
                  </a:lnTo>
                  <a:lnTo>
                    <a:pt x="8582582" y="7766"/>
                  </a:lnTo>
                  <a:lnTo>
                    <a:pt x="8624419" y="29394"/>
                  </a:lnTo>
                  <a:lnTo>
                    <a:pt x="8657405" y="62380"/>
                  </a:lnTo>
                  <a:lnTo>
                    <a:pt x="8679033" y="104217"/>
                  </a:lnTo>
                  <a:lnTo>
                    <a:pt x="8686800" y="152400"/>
                  </a:lnTo>
                  <a:lnTo>
                    <a:pt x="8686800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75699" y="293027"/>
            <a:ext cx="8392600" cy="87588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b="1" spc="-5" dirty="0">
                <a:latin typeface="Times New Roman"/>
                <a:cs typeface="Times New Roman"/>
              </a:rPr>
              <a:t>Этапы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внедрения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ЦМН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в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lang="ru-RU" b="1" spc="-35" dirty="0">
                <a:latin typeface="Times New Roman"/>
                <a:cs typeface="Times New Roman"/>
              </a:rPr>
              <a:t>КОГПОБУ </a:t>
            </a:r>
            <a:br>
              <a:rPr lang="ru-RU" b="1" spc="-35" dirty="0">
                <a:latin typeface="Times New Roman"/>
                <a:cs typeface="Times New Roman"/>
              </a:rPr>
            </a:br>
            <a:r>
              <a:rPr lang="ru-RU" b="1" spc="-35" dirty="0">
                <a:latin typeface="Times New Roman"/>
                <a:cs typeface="Times New Roman"/>
              </a:rPr>
              <a:t>«Кировский авиационный техникум</a:t>
            </a:r>
            <a:r>
              <a:rPr b="1" spc="-20" dirty="0">
                <a:latin typeface="Times New Roman"/>
                <a:cs typeface="Times New Roman"/>
              </a:rPr>
              <a:t>»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304609" y="1438465"/>
            <a:ext cx="2244090" cy="1396365"/>
            <a:chOff x="304609" y="1438465"/>
            <a:chExt cx="2244090" cy="1396365"/>
          </a:xfrm>
        </p:grpSpPr>
        <p:sp>
          <p:nvSpPr>
            <p:cNvPr id="9" name="object 9"/>
            <p:cNvSpPr/>
            <p:nvPr/>
          </p:nvSpPr>
          <p:spPr>
            <a:xfrm>
              <a:off x="316992" y="1450847"/>
              <a:ext cx="2219325" cy="1371600"/>
            </a:xfrm>
            <a:custGeom>
              <a:avLst/>
              <a:gdLst/>
              <a:ahLst/>
              <a:cxnLst/>
              <a:rect l="l" t="t" r="r" b="b"/>
              <a:pathLst>
                <a:path w="2219325" h="1371600">
                  <a:moveTo>
                    <a:pt x="1990344" y="0"/>
                  </a:moveTo>
                  <a:lnTo>
                    <a:pt x="228600" y="0"/>
                  </a:lnTo>
                  <a:lnTo>
                    <a:pt x="182529" y="4644"/>
                  </a:lnTo>
                  <a:lnTo>
                    <a:pt x="139619" y="17966"/>
                  </a:lnTo>
                  <a:lnTo>
                    <a:pt x="100788" y="39045"/>
                  </a:lnTo>
                  <a:lnTo>
                    <a:pt x="66955" y="66960"/>
                  </a:lnTo>
                  <a:lnTo>
                    <a:pt x="39041" y="100793"/>
                  </a:lnTo>
                  <a:lnTo>
                    <a:pt x="17964" y="139624"/>
                  </a:lnTo>
                  <a:lnTo>
                    <a:pt x="4644" y="182533"/>
                  </a:lnTo>
                  <a:lnTo>
                    <a:pt x="0" y="228600"/>
                  </a:lnTo>
                  <a:lnTo>
                    <a:pt x="0" y="1143000"/>
                  </a:lnTo>
                  <a:lnTo>
                    <a:pt x="4644" y="1189066"/>
                  </a:lnTo>
                  <a:lnTo>
                    <a:pt x="17964" y="1231975"/>
                  </a:lnTo>
                  <a:lnTo>
                    <a:pt x="39041" y="1270806"/>
                  </a:lnTo>
                  <a:lnTo>
                    <a:pt x="66955" y="1304639"/>
                  </a:lnTo>
                  <a:lnTo>
                    <a:pt x="100788" y="1332554"/>
                  </a:lnTo>
                  <a:lnTo>
                    <a:pt x="139619" y="1353633"/>
                  </a:lnTo>
                  <a:lnTo>
                    <a:pt x="182529" y="1366955"/>
                  </a:lnTo>
                  <a:lnTo>
                    <a:pt x="228600" y="1371600"/>
                  </a:lnTo>
                  <a:lnTo>
                    <a:pt x="1990344" y="1371600"/>
                  </a:lnTo>
                  <a:lnTo>
                    <a:pt x="2036410" y="1366955"/>
                  </a:lnTo>
                  <a:lnTo>
                    <a:pt x="2079319" y="1353633"/>
                  </a:lnTo>
                  <a:lnTo>
                    <a:pt x="2118150" y="1332554"/>
                  </a:lnTo>
                  <a:lnTo>
                    <a:pt x="2151983" y="1304639"/>
                  </a:lnTo>
                  <a:lnTo>
                    <a:pt x="2179898" y="1270806"/>
                  </a:lnTo>
                  <a:lnTo>
                    <a:pt x="2200977" y="1231975"/>
                  </a:lnTo>
                  <a:lnTo>
                    <a:pt x="2214299" y="1189066"/>
                  </a:lnTo>
                  <a:lnTo>
                    <a:pt x="2218944" y="1143000"/>
                  </a:lnTo>
                  <a:lnTo>
                    <a:pt x="2218944" y="228600"/>
                  </a:lnTo>
                  <a:lnTo>
                    <a:pt x="2214299" y="182533"/>
                  </a:lnTo>
                  <a:lnTo>
                    <a:pt x="2200977" y="139624"/>
                  </a:lnTo>
                  <a:lnTo>
                    <a:pt x="2179898" y="100793"/>
                  </a:lnTo>
                  <a:lnTo>
                    <a:pt x="2151983" y="66960"/>
                  </a:lnTo>
                  <a:lnTo>
                    <a:pt x="2118150" y="39045"/>
                  </a:lnTo>
                  <a:lnTo>
                    <a:pt x="2079319" y="17966"/>
                  </a:lnTo>
                  <a:lnTo>
                    <a:pt x="2036410" y="4644"/>
                  </a:lnTo>
                  <a:lnTo>
                    <a:pt x="199034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16992" y="1450847"/>
              <a:ext cx="2219325" cy="1371600"/>
            </a:xfrm>
            <a:custGeom>
              <a:avLst/>
              <a:gdLst/>
              <a:ahLst/>
              <a:cxnLst/>
              <a:rect l="l" t="t" r="r" b="b"/>
              <a:pathLst>
                <a:path w="2219325" h="1371600">
                  <a:moveTo>
                    <a:pt x="0" y="228600"/>
                  </a:moveTo>
                  <a:lnTo>
                    <a:pt x="4644" y="182533"/>
                  </a:lnTo>
                  <a:lnTo>
                    <a:pt x="17964" y="139624"/>
                  </a:lnTo>
                  <a:lnTo>
                    <a:pt x="39041" y="100793"/>
                  </a:lnTo>
                  <a:lnTo>
                    <a:pt x="66955" y="66960"/>
                  </a:lnTo>
                  <a:lnTo>
                    <a:pt x="100788" y="39045"/>
                  </a:lnTo>
                  <a:lnTo>
                    <a:pt x="139619" y="17966"/>
                  </a:lnTo>
                  <a:lnTo>
                    <a:pt x="182529" y="4644"/>
                  </a:lnTo>
                  <a:lnTo>
                    <a:pt x="228600" y="0"/>
                  </a:lnTo>
                  <a:lnTo>
                    <a:pt x="1990344" y="0"/>
                  </a:lnTo>
                  <a:lnTo>
                    <a:pt x="2036410" y="4644"/>
                  </a:lnTo>
                  <a:lnTo>
                    <a:pt x="2079319" y="17966"/>
                  </a:lnTo>
                  <a:lnTo>
                    <a:pt x="2118150" y="39045"/>
                  </a:lnTo>
                  <a:lnTo>
                    <a:pt x="2151983" y="66960"/>
                  </a:lnTo>
                  <a:lnTo>
                    <a:pt x="2179898" y="100793"/>
                  </a:lnTo>
                  <a:lnTo>
                    <a:pt x="2200977" y="139624"/>
                  </a:lnTo>
                  <a:lnTo>
                    <a:pt x="2214299" y="182533"/>
                  </a:lnTo>
                  <a:lnTo>
                    <a:pt x="2218944" y="228600"/>
                  </a:lnTo>
                  <a:lnTo>
                    <a:pt x="2218944" y="1143000"/>
                  </a:lnTo>
                  <a:lnTo>
                    <a:pt x="2214299" y="1189066"/>
                  </a:lnTo>
                  <a:lnTo>
                    <a:pt x="2200977" y="1231975"/>
                  </a:lnTo>
                  <a:lnTo>
                    <a:pt x="2179898" y="1270806"/>
                  </a:lnTo>
                  <a:lnTo>
                    <a:pt x="2151983" y="1304639"/>
                  </a:lnTo>
                  <a:lnTo>
                    <a:pt x="2118150" y="1332554"/>
                  </a:lnTo>
                  <a:lnTo>
                    <a:pt x="2079319" y="1353633"/>
                  </a:lnTo>
                  <a:lnTo>
                    <a:pt x="2036410" y="1366955"/>
                  </a:lnTo>
                  <a:lnTo>
                    <a:pt x="1990344" y="1371600"/>
                  </a:lnTo>
                  <a:lnTo>
                    <a:pt x="228600" y="1371600"/>
                  </a:lnTo>
                  <a:lnTo>
                    <a:pt x="182529" y="1366955"/>
                  </a:lnTo>
                  <a:lnTo>
                    <a:pt x="139619" y="1353633"/>
                  </a:lnTo>
                  <a:lnTo>
                    <a:pt x="100788" y="1332554"/>
                  </a:lnTo>
                  <a:lnTo>
                    <a:pt x="66955" y="1304639"/>
                  </a:lnTo>
                  <a:lnTo>
                    <a:pt x="39041" y="1270806"/>
                  </a:lnTo>
                  <a:lnTo>
                    <a:pt x="17964" y="1231975"/>
                  </a:lnTo>
                  <a:lnTo>
                    <a:pt x="4644" y="1189066"/>
                  </a:lnTo>
                  <a:lnTo>
                    <a:pt x="0" y="1143000"/>
                  </a:lnTo>
                  <a:lnTo>
                    <a:pt x="0" y="2286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74980" y="1430782"/>
            <a:ext cx="190944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Подготовка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условий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для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800" spc="-4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мм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ы 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(системы)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наставничества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373945" y="1435417"/>
            <a:ext cx="2247265" cy="1396365"/>
            <a:chOff x="3373945" y="1435417"/>
            <a:chExt cx="2247265" cy="1396365"/>
          </a:xfrm>
        </p:grpSpPr>
        <p:sp>
          <p:nvSpPr>
            <p:cNvPr id="13" name="object 13"/>
            <p:cNvSpPr/>
            <p:nvPr/>
          </p:nvSpPr>
          <p:spPr>
            <a:xfrm>
              <a:off x="3386328" y="1447800"/>
              <a:ext cx="2222500" cy="1371600"/>
            </a:xfrm>
            <a:custGeom>
              <a:avLst/>
              <a:gdLst/>
              <a:ahLst/>
              <a:cxnLst/>
              <a:rect l="l" t="t" r="r" b="b"/>
              <a:pathLst>
                <a:path w="2222500" h="1371600">
                  <a:moveTo>
                    <a:pt x="1993392" y="0"/>
                  </a:moveTo>
                  <a:lnTo>
                    <a:pt x="228600" y="0"/>
                  </a:lnTo>
                  <a:lnTo>
                    <a:pt x="182533" y="4644"/>
                  </a:lnTo>
                  <a:lnTo>
                    <a:pt x="139624" y="17966"/>
                  </a:lnTo>
                  <a:lnTo>
                    <a:pt x="100793" y="39045"/>
                  </a:lnTo>
                  <a:lnTo>
                    <a:pt x="66960" y="66960"/>
                  </a:lnTo>
                  <a:lnTo>
                    <a:pt x="39045" y="100793"/>
                  </a:lnTo>
                  <a:lnTo>
                    <a:pt x="17966" y="139624"/>
                  </a:lnTo>
                  <a:lnTo>
                    <a:pt x="4644" y="182533"/>
                  </a:lnTo>
                  <a:lnTo>
                    <a:pt x="0" y="228600"/>
                  </a:lnTo>
                  <a:lnTo>
                    <a:pt x="0" y="1143000"/>
                  </a:lnTo>
                  <a:lnTo>
                    <a:pt x="4644" y="1189066"/>
                  </a:lnTo>
                  <a:lnTo>
                    <a:pt x="17966" y="1231975"/>
                  </a:lnTo>
                  <a:lnTo>
                    <a:pt x="39045" y="1270806"/>
                  </a:lnTo>
                  <a:lnTo>
                    <a:pt x="66960" y="1304639"/>
                  </a:lnTo>
                  <a:lnTo>
                    <a:pt x="100793" y="1332554"/>
                  </a:lnTo>
                  <a:lnTo>
                    <a:pt x="139624" y="1353633"/>
                  </a:lnTo>
                  <a:lnTo>
                    <a:pt x="182533" y="1366955"/>
                  </a:lnTo>
                  <a:lnTo>
                    <a:pt x="228600" y="1371600"/>
                  </a:lnTo>
                  <a:lnTo>
                    <a:pt x="1993392" y="1371600"/>
                  </a:lnTo>
                  <a:lnTo>
                    <a:pt x="2039458" y="1366955"/>
                  </a:lnTo>
                  <a:lnTo>
                    <a:pt x="2082367" y="1353633"/>
                  </a:lnTo>
                  <a:lnTo>
                    <a:pt x="2121198" y="1332554"/>
                  </a:lnTo>
                  <a:lnTo>
                    <a:pt x="2155031" y="1304639"/>
                  </a:lnTo>
                  <a:lnTo>
                    <a:pt x="2182946" y="1270806"/>
                  </a:lnTo>
                  <a:lnTo>
                    <a:pt x="2204025" y="1231975"/>
                  </a:lnTo>
                  <a:lnTo>
                    <a:pt x="2217347" y="1189066"/>
                  </a:lnTo>
                  <a:lnTo>
                    <a:pt x="2221992" y="1143000"/>
                  </a:lnTo>
                  <a:lnTo>
                    <a:pt x="2221992" y="228600"/>
                  </a:lnTo>
                  <a:lnTo>
                    <a:pt x="2217347" y="182533"/>
                  </a:lnTo>
                  <a:lnTo>
                    <a:pt x="2204025" y="139624"/>
                  </a:lnTo>
                  <a:lnTo>
                    <a:pt x="2182946" y="100793"/>
                  </a:lnTo>
                  <a:lnTo>
                    <a:pt x="2155031" y="66960"/>
                  </a:lnTo>
                  <a:lnTo>
                    <a:pt x="2121198" y="39045"/>
                  </a:lnTo>
                  <a:lnTo>
                    <a:pt x="2082367" y="17966"/>
                  </a:lnTo>
                  <a:lnTo>
                    <a:pt x="2039458" y="4644"/>
                  </a:lnTo>
                  <a:lnTo>
                    <a:pt x="19933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6328" y="1447800"/>
              <a:ext cx="2222500" cy="1371600"/>
            </a:xfrm>
            <a:custGeom>
              <a:avLst/>
              <a:gdLst/>
              <a:ahLst/>
              <a:cxnLst/>
              <a:rect l="l" t="t" r="r" b="b"/>
              <a:pathLst>
                <a:path w="2222500" h="1371600">
                  <a:moveTo>
                    <a:pt x="0" y="228600"/>
                  </a:moveTo>
                  <a:lnTo>
                    <a:pt x="4644" y="182533"/>
                  </a:lnTo>
                  <a:lnTo>
                    <a:pt x="17966" y="139624"/>
                  </a:lnTo>
                  <a:lnTo>
                    <a:pt x="39045" y="100793"/>
                  </a:lnTo>
                  <a:lnTo>
                    <a:pt x="66960" y="66960"/>
                  </a:lnTo>
                  <a:lnTo>
                    <a:pt x="100793" y="39045"/>
                  </a:lnTo>
                  <a:lnTo>
                    <a:pt x="139624" y="17966"/>
                  </a:lnTo>
                  <a:lnTo>
                    <a:pt x="182533" y="4644"/>
                  </a:lnTo>
                  <a:lnTo>
                    <a:pt x="228600" y="0"/>
                  </a:lnTo>
                  <a:lnTo>
                    <a:pt x="1993392" y="0"/>
                  </a:lnTo>
                  <a:lnTo>
                    <a:pt x="2039458" y="4644"/>
                  </a:lnTo>
                  <a:lnTo>
                    <a:pt x="2082367" y="17966"/>
                  </a:lnTo>
                  <a:lnTo>
                    <a:pt x="2121198" y="39045"/>
                  </a:lnTo>
                  <a:lnTo>
                    <a:pt x="2155031" y="66960"/>
                  </a:lnTo>
                  <a:lnTo>
                    <a:pt x="2182946" y="100793"/>
                  </a:lnTo>
                  <a:lnTo>
                    <a:pt x="2204025" y="139624"/>
                  </a:lnTo>
                  <a:lnTo>
                    <a:pt x="2217347" y="182533"/>
                  </a:lnTo>
                  <a:lnTo>
                    <a:pt x="2221992" y="228600"/>
                  </a:lnTo>
                  <a:lnTo>
                    <a:pt x="2221992" y="1143000"/>
                  </a:lnTo>
                  <a:lnTo>
                    <a:pt x="2217347" y="1189066"/>
                  </a:lnTo>
                  <a:lnTo>
                    <a:pt x="2204025" y="1231975"/>
                  </a:lnTo>
                  <a:lnTo>
                    <a:pt x="2182946" y="1270806"/>
                  </a:lnTo>
                  <a:lnTo>
                    <a:pt x="2155031" y="1304639"/>
                  </a:lnTo>
                  <a:lnTo>
                    <a:pt x="2121198" y="1332554"/>
                  </a:lnTo>
                  <a:lnTo>
                    <a:pt x="2082367" y="1353633"/>
                  </a:lnTo>
                  <a:lnTo>
                    <a:pt x="2039458" y="1366955"/>
                  </a:lnTo>
                  <a:lnTo>
                    <a:pt x="1993392" y="1371600"/>
                  </a:lnTo>
                  <a:lnTo>
                    <a:pt x="228600" y="1371600"/>
                  </a:lnTo>
                  <a:lnTo>
                    <a:pt x="182533" y="1366955"/>
                  </a:lnTo>
                  <a:lnTo>
                    <a:pt x="139624" y="1353633"/>
                  </a:lnTo>
                  <a:lnTo>
                    <a:pt x="100793" y="1332554"/>
                  </a:lnTo>
                  <a:lnTo>
                    <a:pt x="66960" y="1304639"/>
                  </a:lnTo>
                  <a:lnTo>
                    <a:pt x="39045" y="1270806"/>
                  </a:lnTo>
                  <a:lnTo>
                    <a:pt x="17966" y="1231975"/>
                  </a:lnTo>
                  <a:lnTo>
                    <a:pt x="4644" y="1189066"/>
                  </a:lnTo>
                  <a:lnTo>
                    <a:pt x="0" y="1143000"/>
                  </a:lnTo>
                  <a:lnTo>
                    <a:pt x="0" y="2286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552571" y="1838020"/>
            <a:ext cx="1898014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Формирование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базы</a:t>
            </a:r>
            <a:r>
              <a:rPr sz="18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наставляемых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324409" y="1435417"/>
            <a:ext cx="2341245" cy="1396365"/>
            <a:chOff x="6324409" y="1435417"/>
            <a:chExt cx="2341245" cy="1396365"/>
          </a:xfrm>
        </p:grpSpPr>
        <p:sp>
          <p:nvSpPr>
            <p:cNvPr id="17" name="object 17"/>
            <p:cNvSpPr/>
            <p:nvPr/>
          </p:nvSpPr>
          <p:spPr>
            <a:xfrm>
              <a:off x="6336791" y="1447800"/>
              <a:ext cx="2316480" cy="1371600"/>
            </a:xfrm>
            <a:custGeom>
              <a:avLst/>
              <a:gdLst/>
              <a:ahLst/>
              <a:cxnLst/>
              <a:rect l="l" t="t" r="r" b="b"/>
              <a:pathLst>
                <a:path w="2316479" h="1371600">
                  <a:moveTo>
                    <a:pt x="2087880" y="0"/>
                  </a:moveTo>
                  <a:lnTo>
                    <a:pt x="228600" y="0"/>
                  </a:lnTo>
                  <a:lnTo>
                    <a:pt x="182533" y="4644"/>
                  </a:lnTo>
                  <a:lnTo>
                    <a:pt x="139624" y="17966"/>
                  </a:lnTo>
                  <a:lnTo>
                    <a:pt x="100793" y="39045"/>
                  </a:lnTo>
                  <a:lnTo>
                    <a:pt x="66960" y="66960"/>
                  </a:lnTo>
                  <a:lnTo>
                    <a:pt x="39045" y="100793"/>
                  </a:lnTo>
                  <a:lnTo>
                    <a:pt x="17966" y="139624"/>
                  </a:lnTo>
                  <a:lnTo>
                    <a:pt x="4644" y="182533"/>
                  </a:lnTo>
                  <a:lnTo>
                    <a:pt x="0" y="228600"/>
                  </a:lnTo>
                  <a:lnTo>
                    <a:pt x="0" y="1143000"/>
                  </a:lnTo>
                  <a:lnTo>
                    <a:pt x="4644" y="1189066"/>
                  </a:lnTo>
                  <a:lnTo>
                    <a:pt x="17966" y="1231975"/>
                  </a:lnTo>
                  <a:lnTo>
                    <a:pt x="39045" y="1270806"/>
                  </a:lnTo>
                  <a:lnTo>
                    <a:pt x="66960" y="1304639"/>
                  </a:lnTo>
                  <a:lnTo>
                    <a:pt x="100793" y="1332554"/>
                  </a:lnTo>
                  <a:lnTo>
                    <a:pt x="139624" y="1353633"/>
                  </a:lnTo>
                  <a:lnTo>
                    <a:pt x="182533" y="1366955"/>
                  </a:lnTo>
                  <a:lnTo>
                    <a:pt x="228600" y="1371600"/>
                  </a:lnTo>
                  <a:lnTo>
                    <a:pt x="2087880" y="1371600"/>
                  </a:lnTo>
                  <a:lnTo>
                    <a:pt x="2133946" y="1366955"/>
                  </a:lnTo>
                  <a:lnTo>
                    <a:pt x="2176855" y="1353633"/>
                  </a:lnTo>
                  <a:lnTo>
                    <a:pt x="2215686" y="1332554"/>
                  </a:lnTo>
                  <a:lnTo>
                    <a:pt x="2249519" y="1304639"/>
                  </a:lnTo>
                  <a:lnTo>
                    <a:pt x="2277434" y="1270806"/>
                  </a:lnTo>
                  <a:lnTo>
                    <a:pt x="2298513" y="1231975"/>
                  </a:lnTo>
                  <a:lnTo>
                    <a:pt x="2311835" y="1189066"/>
                  </a:lnTo>
                  <a:lnTo>
                    <a:pt x="2316480" y="1143000"/>
                  </a:lnTo>
                  <a:lnTo>
                    <a:pt x="2316480" y="228600"/>
                  </a:lnTo>
                  <a:lnTo>
                    <a:pt x="2311835" y="182533"/>
                  </a:lnTo>
                  <a:lnTo>
                    <a:pt x="2298513" y="139624"/>
                  </a:lnTo>
                  <a:lnTo>
                    <a:pt x="2277434" y="100793"/>
                  </a:lnTo>
                  <a:lnTo>
                    <a:pt x="2249519" y="66960"/>
                  </a:lnTo>
                  <a:lnTo>
                    <a:pt x="2215686" y="39045"/>
                  </a:lnTo>
                  <a:lnTo>
                    <a:pt x="2176855" y="17966"/>
                  </a:lnTo>
                  <a:lnTo>
                    <a:pt x="2133946" y="4644"/>
                  </a:lnTo>
                  <a:lnTo>
                    <a:pt x="208788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6336791" y="1447800"/>
              <a:ext cx="2316480" cy="1371600"/>
            </a:xfrm>
            <a:custGeom>
              <a:avLst/>
              <a:gdLst/>
              <a:ahLst/>
              <a:cxnLst/>
              <a:rect l="l" t="t" r="r" b="b"/>
              <a:pathLst>
                <a:path w="2316479" h="1371600">
                  <a:moveTo>
                    <a:pt x="0" y="228600"/>
                  </a:moveTo>
                  <a:lnTo>
                    <a:pt x="4644" y="182533"/>
                  </a:lnTo>
                  <a:lnTo>
                    <a:pt x="17966" y="139624"/>
                  </a:lnTo>
                  <a:lnTo>
                    <a:pt x="39045" y="100793"/>
                  </a:lnTo>
                  <a:lnTo>
                    <a:pt x="66960" y="66960"/>
                  </a:lnTo>
                  <a:lnTo>
                    <a:pt x="100793" y="39045"/>
                  </a:lnTo>
                  <a:lnTo>
                    <a:pt x="139624" y="17966"/>
                  </a:lnTo>
                  <a:lnTo>
                    <a:pt x="182533" y="4644"/>
                  </a:lnTo>
                  <a:lnTo>
                    <a:pt x="228600" y="0"/>
                  </a:lnTo>
                  <a:lnTo>
                    <a:pt x="2087880" y="0"/>
                  </a:lnTo>
                  <a:lnTo>
                    <a:pt x="2133946" y="4644"/>
                  </a:lnTo>
                  <a:lnTo>
                    <a:pt x="2176855" y="17966"/>
                  </a:lnTo>
                  <a:lnTo>
                    <a:pt x="2215686" y="39045"/>
                  </a:lnTo>
                  <a:lnTo>
                    <a:pt x="2249519" y="66960"/>
                  </a:lnTo>
                  <a:lnTo>
                    <a:pt x="2277434" y="100793"/>
                  </a:lnTo>
                  <a:lnTo>
                    <a:pt x="2298513" y="139624"/>
                  </a:lnTo>
                  <a:lnTo>
                    <a:pt x="2311835" y="182533"/>
                  </a:lnTo>
                  <a:lnTo>
                    <a:pt x="2316480" y="228600"/>
                  </a:lnTo>
                  <a:lnTo>
                    <a:pt x="2316480" y="1143000"/>
                  </a:lnTo>
                  <a:lnTo>
                    <a:pt x="2311835" y="1189066"/>
                  </a:lnTo>
                  <a:lnTo>
                    <a:pt x="2298513" y="1231975"/>
                  </a:lnTo>
                  <a:lnTo>
                    <a:pt x="2277434" y="1270806"/>
                  </a:lnTo>
                  <a:lnTo>
                    <a:pt x="2249519" y="1304639"/>
                  </a:lnTo>
                  <a:lnTo>
                    <a:pt x="2215686" y="1332554"/>
                  </a:lnTo>
                  <a:lnTo>
                    <a:pt x="2176855" y="1353633"/>
                  </a:lnTo>
                  <a:lnTo>
                    <a:pt x="2133946" y="1366955"/>
                  </a:lnTo>
                  <a:lnTo>
                    <a:pt x="2087880" y="1371600"/>
                  </a:lnTo>
                  <a:lnTo>
                    <a:pt x="228600" y="1371600"/>
                  </a:lnTo>
                  <a:lnTo>
                    <a:pt x="182533" y="1366955"/>
                  </a:lnTo>
                  <a:lnTo>
                    <a:pt x="139624" y="1353633"/>
                  </a:lnTo>
                  <a:lnTo>
                    <a:pt x="100793" y="1332554"/>
                  </a:lnTo>
                  <a:lnTo>
                    <a:pt x="66960" y="1304639"/>
                  </a:lnTo>
                  <a:lnTo>
                    <a:pt x="39045" y="1270806"/>
                  </a:lnTo>
                  <a:lnTo>
                    <a:pt x="17966" y="1231975"/>
                  </a:lnTo>
                  <a:lnTo>
                    <a:pt x="4644" y="1189066"/>
                  </a:lnTo>
                  <a:lnTo>
                    <a:pt x="0" y="1143000"/>
                  </a:lnTo>
                  <a:lnTo>
                    <a:pt x="0" y="2286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510273" y="1838020"/>
            <a:ext cx="197993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рм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8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endParaRPr sz="180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наставников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412801" y="3364801"/>
            <a:ext cx="1954530" cy="1396365"/>
            <a:chOff x="6412801" y="3364801"/>
            <a:chExt cx="1954530" cy="1396365"/>
          </a:xfrm>
        </p:grpSpPr>
        <p:sp>
          <p:nvSpPr>
            <p:cNvPr id="21" name="object 21"/>
            <p:cNvSpPr/>
            <p:nvPr/>
          </p:nvSpPr>
          <p:spPr>
            <a:xfrm>
              <a:off x="6425184" y="3377184"/>
              <a:ext cx="1929764" cy="1371600"/>
            </a:xfrm>
            <a:custGeom>
              <a:avLst/>
              <a:gdLst/>
              <a:ahLst/>
              <a:cxnLst/>
              <a:rect l="l" t="t" r="r" b="b"/>
              <a:pathLst>
                <a:path w="1929765" h="1371600">
                  <a:moveTo>
                    <a:pt x="1700784" y="0"/>
                  </a:moveTo>
                  <a:lnTo>
                    <a:pt x="228599" y="0"/>
                  </a:lnTo>
                  <a:lnTo>
                    <a:pt x="182533" y="4644"/>
                  </a:lnTo>
                  <a:lnTo>
                    <a:pt x="139624" y="17966"/>
                  </a:lnTo>
                  <a:lnTo>
                    <a:pt x="100793" y="39045"/>
                  </a:lnTo>
                  <a:lnTo>
                    <a:pt x="66960" y="66960"/>
                  </a:lnTo>
                  <a:lnTo>
                    <a:pt x="39045" y="100793"/>
                  </a:lnTo>
                  <a:lnTo>
                    <a:pt x="17966" y="139624"/>
                  </a:lnTo>
                  <a:lnTo>
                    <a:pt x="4644" y="182533"/>
                  </a:lnTo>
                  <a:lnTo>
                    <a:pt x="0" y="228600"/>
                  </a:lnTo>
                  <a:lnTo>
                    <a:pt x="0" y="1142999"/>
                  </a:lnTo>
                  <a:lnTo>
                    <a:pt x="4644" y="1189066"/>
                  </a:lnTo>
                  <a:lnTo>
                    <a:pt x="17966" y="1231975"/>
                  </a:lnTo>
                  <a:lnTo>
                    <a:pt x="39045" y="1270806"/>
                  </a:lnTo>
                  <a:lnTo>
                    <a:pt x="66960" y="1304639"/>
                  </a:lnTo>
                  <a:lnTo>
                    <a:pt x="100793" y="1332554"/>
                  </a:lnTo>
                  <a:lnTo>
                    <a:pt x="139624" y="1353633"/>
                  </a:lnTo>
                  <a:lnTo>
                    <a:pt x="182533" y="1366955"/>
                  </a:lnTo>
                  <a:lnTo>
                    <a:pt x="228599" y="1371599"/>
                  </a:lnTo>
                  <a:lnTo>
                    <a:pt x="1700784" y="1371599"/>
                  </a:lnTo>
                  <a:lnTo>
                    <a:pt x="1746850" y="1366955"/>
                  </a:lnTo>
                  <a:lnTo>
                    <a:pt x="1789759" y="1353633"/>
                  </a:lnTo>
                  <a:lnTo>
                    <a:pt x="1828590" y="1332554"/>
                  </a:lnTo>
                  <a:lnTo>
                    <a:pt x="1862423" y="1304639"/>
                  </a:lnTo>
                  <a:lnTo>
                    <a:pt x="1890338" y="1270806"/>
                  </a:lnTo>
                  <a:lnTo>
                    <a:pt x="1911417" y="1231975"/>
                  </a:lnTo>
                  <a:lnTo>
                    <a:pt x="1924739" y="1189066"/>
                  </a:lnTo>
                  <a:lnTo>
                    <a:pt x="1929384" y="1142999"/>
                  </a:lnTo>
                  <a:lnTo>
                    <a:pt x="1929384" y="228600"/>
                  </a:lnTo>
                  <a:lnTo>
                    <a:pt x="1924739" y="182533"/>
                  </a:lnTo>
                  <a:lnTo>
                    <a:pt x="1911417" y="139624"/>
                  </a:lnTo>
                  <a:lnTo>
                    <a:pt x="1890338" y="100793"/>
                  </a:lnTo>
                  <a:lnTo>
                    <a:pt x="1862423" y="66960"/>
                  </a:lnTo>
                  <a:lnTo>
                    <a:pt x="1828590" y="39045"/>
                  </a:lnTo>
                  <a:lnTo>
                    <a:pt x="1789759" y="17966"/>
                  </a:lnTo>
                  <a:lnTo>
                    <a:pt x="1746850" y="4644"/>
                  </a:lnTo>
                  <a:lnTo>
                    <a:pt x="170078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6425184" y="3377184"/>
              <a:ext cx="1929764" cy="1371600"/>
            </a:xfrm>
            <a:custGeom>
              <a:avLst/>
              <a:gdLst/>
              <a:ahLst/>
              <a:cxnLst/>
              <a:rect l="l" t="t" r="r" b="b"/>
              <a:pathLst>
                <a:path w="1929765" h="1371600">
                  <a:moveTo>
                    <a:pt x="0" y="228600"/>
                  </a:moveTo>
                  <a:lnTo>
                    <a:pt x="4644" y="182533"/>
                  </a:lnTo>
                  <a:lnTo>
                    <a:pt x="17966" y="139624"/>
                  </a:lnTo>
                  <a:lnTo>
                    <a:pt x="39045" y="100793"/>
                  </a:lnTo>
                  <a:lnTo>
                    <a:pt x="66960" y="66960"/>
                  </a:lnTo>
                  <a:lnTo>
                    <a:pt x="100793" y="39045"/>
                  </a:lnTo>
                  <a:lnTo>
                    <a:pt x="139624" y="17966"/>
                  </a:lnTo>
                  <a:lnTo>
                    <a:pt x="182533" y="4644"/>
                  </a:lnTo>
                  <a:lnTo>
                    <a:pt x="228599" y="0"/>
                  </a:lnTo>
                  <a:lnTo>
                    <a:pt x="1700784" y="0"/>
                  </a:lnTo>
                  <a:lnTo>
                    <a:pt x="1746850" y="4644"/>
                  </a:lnTo>
                  <a:lnTo>
                    <a:pt x="1789759" y="17966"/>
                  </a:lnTo>
                  <a:lnTo>
                    <a:pt x="1828590" y="39045"/>
                  </a:lnTo>
                  <a:lnTo>
                    <a:pt x="1862423" y="66960"/>
                  </a:lnTo>
                  <a:lnTo>
                    <a:pt x="1890338" y="100793"/>
                  </a:lnTo>
                  <a:lnTo>
                    <a:pt x="1911417" y="139624"/>
                  </a:lnTo>
                  <a:lnTo>
                    <a:pt x="1924739" y="182533"/>
                  </a:lnTo>
                  <a:lnTo>
                    <a:pt x="1929384" y="228600"/>
                  </a:lnTo>
                  <a:lnTo>
                    <a:pt x="1929384" y="1142999"/>
                  </a:lnTo>
                  <a:lnTo>
                    <a:pt x="1924739" y="1189066"/>
                  </a:lnTo>
                  <a:lnTo>
                    <a:pt x="1911417" y="1231975"/>
                  </a:lnTo>
                  <a:lnTo>
                    <a:pt x="1890338" y="1270806"/>
                  </a:lnTo>
                  <a:lnTo>
                    <a:pt x="1862423" y="1304639"/>
                  </a:lnTo>
                  <a:lnTo>
                    <a:pt x="1828590" y="1332554"/>
                  </a:lnTo>
                  <a:lnTo>
                    <a:pt x="1789759" y="1353633"/>
                  </a:lnTo>
                  <a:lnTo>
                    <a:pt x="1746850" y="1366955"/>
                  </a:lnTo>
                  <a:lnTo>
                    <a:pt x="1700784" y="1371599"/>
                  </a:lnTo>
                  <a:lnTo>
                    <a:pt x="228599" y="1371599"/>
                  </a:lnTo>
                  <a:lnTo>
                    <a:pt x="182533" y="1366955"/>
                  </a:lnTo>
                  <a:lnTo>
                    <a:pt x="139624" y="1353633"/>
                  </a:lnTo>
                  <a:lnTo>
                    <a:pt x="100793" y="1332554"/>
                  </a:lnTo>
                  <a:lnTo>
                    <a:pt x="66960" y="1304639"/>
                  </a:lnTo>
                  <a:lnTo>
                    <a:pt x="39045" y="1270806"/>
                  </a:lnTo>
                  <a:lnTo>
                    <a:pt x="17966" y="1231975"/>
                  </a:lnTo>
                  <a:lnTo>
                    <a:pt x="4644" y="1189066"/>
                  </a:lnTo>
                  <a:lnTo>
                    <a:pt x="0" y="1142999"/>
                  </a:lnTo>
                  <a:lnTo>
                    <a:pt x="0" y="2286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783069" y="3631183"/>
            <a:ext cx="12242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444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Отбор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обучение 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ав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800" spc="-11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636073" y="3300793"/>
            <a:ext cx="1960245" cy="1396365"/>
            <a:chOff x="3636073" y="3300793"/>
            <a:chExt cx="1960245" cy="1396365"/>
          </a:xfrm>
        </p:grpSpPr>
        <p:sp>
          <p:nvSpPr>
            <p:cNvPr id="25" name="object 25"/>
            <p:cNvSpPr/>
            <p:nvPr/>
          </p:nvSpPr>
          <p:spPr>
            <a:xfrm>
              <a:off x="3648455" y="3313175"/>
              <a:ext cx="1935480" cy="1371600"/>
            </a:xfrm>
            <a:custGeom>
              <a:avLst/>
              <a:gdLst/>
              <a:ahLst/>
              <a:cxnLst/>
              <a:rect l="l" t="t" r="r" b="b"/>
              <a:pathLst>
                <a:path w="1935479" h="1371600">
                  <a:moveTo>
                    <a:pt x="1706880" y="0"/>
                  </a:moveTo>
                  <a:lnTo>
                    <a:pt x="228600" y="0"/>
                  </a:lnTo>
                  <a:lnTo>
                    <a:pt x="182533" y="4644"/>
                  </a:lnTo>
                  <a:lnTo>
                    <a:pt x="139624" y="17966"/>
                  </a:lnTo>
                  <a:lnTo>
                    <a:pt x="100793" y="39045"/>
                  </a:lnTo>
                  <a:lnTo>
                    <a:pt x="66960" y="66960"/>
                  </a:lnTo>
                  <a:lnTo>
                    <a:pt x="39045" y="100793"/>
                  </a:lnTo>
                  <a:lnTo>
                    <a:pt x="17966" y="139624"/>
                  </a:lnTo>
                  <a:lnTo>
                    <a:pt x="4644" y="182533"/>
                  </a:lnTo>
                  <a:lnTo>
                    <a:pt x="0" y="228600"/>
                  </a:lnTo>
                  <a:lnTo>
                    <a:pt x="0" y="1143000"/>
                  </a:lnTo>
                  <a:lnTo>
                    <a:pt x="4644" y="1189066"/>
                  </a:lnTo>
                  <a:lnTo>
                    <a:pt x="17966" y="1231975"/>
                  </a:lnTo>
                  <a:lnTo>
                    <a:pt x="39045" y="1270806"/>
                  </a:lnTo>
                  <a:lnTo>
                    <a:pt x="66960" y="1304639"/>
                  </a:lnTo>
                  <a:lnTo>
                    <a:pt x="100793" y="1332554"/>
                  </a:lnTo>
                  <a:lnTo>
                    <a:pt x="139624" y="1353633"/>
                  </a:lnTo>
                  <a:lnTo>
                    <a:pt x="182533" y="1366955"/>
                  </a:lnTo>
                  <a:lnTo>
                    <a:pt x="228600" y="1371600"/>
                  </a:lnTo>
                  <a:lnTo>
                    <a:pt x="1706880" y="1371600"/>
                  </a:lnTo>
                  <a:lnTo>
                    <a:pt x="1752946" y="1366955"/>
                  </a:lnTo>
                  <a:lnTo>
                    <a:pt x="1795855" y="1353633"/>
                  </a:lnTo>
                  <a:lnTo>
                    <a:pt x="1834686" y="1332554"/>
                  </a:lnTo>
                  <a:lnTo>
                    <a:pt x="1868519" y="1304639"/>
                  </a:lnTo>
                  <a:lnTo>
                    <a:pt x="1896434" y="1270806"/>
                  </a:lnTo>
                  <a:lnTo>
                    <a:pt x="1917513" y="1231975"/>
                  </a:lnTo>
                  <a:lnTo>
                    <a:pt x="1930835" y="1189066"/>
                  </a:lnTo>
                  <a:lnTo>
                    <a:pt x="1935480" y="1143000"/>
                  </a:lnTo>
                  <a:lnTo>
                    <a:pt x="1935480" y="228600"/>
                  </a:lnTo>
                  <a:lnTo>
                    <a:pt x="1930835" y="182533"/>
                  </a:lnTo>
                  <a:lnTo>
                    <a:pt x="1917513" y="139624"/>
                  </a:lnTo>
                  <a:lnTo>
                    <a:pt x="1896434" y="100793"/>
                  </a:lnTo>
                  <a:lnTo>
                    <a:pt x="1868519" y="66960"/>
                  </a:lnTo>
                  <a:lnTo>
                    <a:pt x="1834686" y="39045"/>
                  </a:lnTo>
                  <a:lnTo>
                    <a:pt x="1795855" y="17966"/>
                  </a:lnTo>
                  <a:lnTo>
                    <a:pt x="1752946" y="4644"/>
                  </a:lnTo>
                  <a:lnTo>
                    <a:pt x="170688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3648455" y="3313175"/>
              <a:ext cx="1935480" cy="1371600"/>
            </a:xfrm>
            <a:custGeom>
              <a:avLst/>
              <a:gdLst/>
              <a:ahLst/>
              <a:cxnLst/>
              <a:rect l="l" t="t" r="r" b="b"/>
              <a:pathLst>
                <a:path w="1935479" h="1371600">
                  <a:moveTo>
                    <a:pt x="0" y="228600"/>
                  </a:moveTo>
                  <a:lnTo>
                    <a:pt x="4644" y="182533"/>
                  </a:lnTo>
                  <a:lnTo>
                    <a:pt x="17966" y="139624"/>
                  </a:lnTo>
                  <a:lnTo>
                    <a:pt x="39045" y="100793"/>
                  </a:lnTo>
                  <a:lnTo>
                    <a:pt x="66960" y="66960"/>
                  </a:lnTo>
                  <a:lnTo>
                    <a:pt x="100793" y="39045"/>
                  </a:lnTo>
                  <a:lnTo>
                    <a:pt x="139624" y="17966"/>
                  </a:lnTo>
                  <a:lnTo>
                    <a:pt x="182533" y="4644"/>
                  </a:lnTo>
                  <a:lnTo>
                    <a:pt x="228600" y="0"/>
                  </a:lnTo>
                  <a:lnTo>
                    <a:pt x="1706880" y="0"/>
                  </a:lnTo>
                  <a:lnTo>
                    <a:pt x="1752946" y="4644"/>
                  </a:lnTo>
                  <a:lnTo>
                    <a:pt x="1795855" y="17966"/>
                  </a:lnTo>
                  <a:lnTo>
                    <a:pt x="1834686" y="39045"/>
                  </a:lnTo>
                  <a:lnTo>
                    <a:pt x="1868519" y="66960"/>
                  </a:lnTo>
                  <a:lnTo>
                    <a:pt x="1896434" y="100793"/>
                  </a:lnTo>
                  <a:lnTo>
                    <a:pt x="1917513" y="139624"/>
                  </a:lnTo>
                  <a:lnTo>
                    <a:pt x="1930835" y="182533"/>
                  </a:lnTo>
                  <a:lnTo>
                    <a:pt x="1935480" y="228600"/>
                  </a:lnTo>
                  <a:lnTo>
                    <a:pt x="1935480" y="1143000"/>
                  </a:lnTo>
                  <a:lnTo>
                    <a:pt x="1930835" y="1189066"/>
                  </a:lnTo>
                  <a:lnTo>
                    <a:pt x="1917513" y="1231975"/>
                  </a:lnTo>
                  <a:lnTo>
                    <a:pt x="1896434" y="1270806"/>
                  </a:lnTo>
                  <a:lnTo>
                    <a:pt x="1868519" y="1304639"/>
                  </a:lnTo>
                  <a:lnTo>
                    <a:pt x="1834686" y="1332554"/>
                  </a:lnTo>
                  <a:lnTo>
                    <a:pt x="1795855" y="1353633"/>
                  </a:lnTo>
                  <a:lnTo>
                    <a:pt x="1752946" y="1366955"/>
                  </a:lnTo>
                  <a:lnTo>
                    <a:pt x="1706880" y="1371600"/>
                  </a:lnTo>
                  <a:lnTo>
                    <a:pt x="228600" y="1371600"/>
                  </a:lnTo>
                  <a:lnTo>
                    <a:pt x="182533" y="1366955"/>
                  </a:lnTo>
                  <a:lnTo>
                    <a:pt x="139624" y="1353633"/>
                  </a:lnTo>
                  <a:lnTo>
                    <a:pt x="100793" y="1332554"/>
                  </a:lnTo>
                  <a:lnTo>
                    <a:pt x="66960" y="1304639"/>
                  </a:lnTo>
                  <a:lnTo>
                    <a:pt x="39045" y="1270806"/>
                  </a:lnTo>
                  <a:lnTo>
                    <a:pt x="17966" y="1231975"/>
                  </a:lnTo>
                  <a:lnTo>
                    <a:pt x="4644" y="1189066"/>
                  </a:lnTo>
                  <a:lnTo>
                    <a:pt x="0" y="1143000"/>
                  </a:lnTo>
                  <a:lnTo>
                    <a:pt x="0" y="2286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835653" y="3566921"/>
            <a:ext cx="15722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Формирование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800" spc="4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их 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пар/групп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95465" y="5001577"/>
            <a:ext cx="1917700" cy="1396365"/>
            <a:chOff x="295465" y="5001577"/>
            <a:chExt cx="1917700" cy="1396365"/>
          </a:xfrm>
        </p:grpSpPr>
        <p:sp>
          <p:nvSpPr>
            <p:cNvPr id="29" name="object 29"/>
            <p:cNvSpPr/>
            <p:nvPr/>
          </p:nvSpPr>
          <p:spPr>
            <a:xfrm>
              <a:off x="307847" y="5013960"/>
              <a:ext cx="1892935" cy="1371600"/>
            </a:xfrm>
            <a:custGeom>
              <a:avLst/>
              <a:gdLst/>
              <a:ahLst/>
              <a:cxnLst/>
              <a:rect l="l" t="t" r="r" b="b"/>
              <a:pathLst>
                <a:path w="1892935" h="1371600">
                  <a:moveTo>
                    <a:pt x="1664208" y="0"/>
                  </a:moveTo>
                  <a:lnTo>
                    <a:pt x="228600" y="0"/>
                  </a:lnTo>
                  <a:lnTo>
                    <a:pt x="182529" y="4644"/>
                  </a:lnTo>
                  <a:lnTo>
                    <a:pt x="139619" y="17966"/>
                  </a:lnTo>
                  <a:lnTo>
                    <a:pt x="100788" y="39045"/>
                  </a:lnTo>
                  <a:lnTo>
                    <a:pt x="66955" y="66960"/>
                  </a:lnTo>
                  <a:lnTo>
                    <a:pt x="39041" y="100793"/>
                  </a:lnTo>
                  <a:lnTo>
                    <a:pt x="17964" y="139624"/>
                  </a:lnTo>
                  <a:lnTo>
                    <a:pt x="4644" y="182533"/>
                  </a:lnTo>
                  <a:lnTo>
                    <a:pt x="0" y="228599"/>
                  </a:lnTo>
                  <a:lnTo>
                    <a:pt x="0" y="1142999"/>
                  </a:lnTo>
                  <a:lnTo>
                    <a:pt x="4644" y="1189070"/>
                  </a:lnTo>
                  <a:lnTo>
                    <a:pt x="17964" y="1231980"/>
                  </a:lnTo>
                  <a:lnTo>
                    <a:pt x="39041" y="1270811"/>
                  </a:lnTo>
                  <a:lnTo>
                    <a:pt x="66955" y="1304644"/>
                  </a:lnTo>
                  <a:lnTo>
                    <a:pt x="100788" y="1332558"/>
                  </a:lnTo>
                  <a:lnTo>
                    <a:pt x="139619" y="1353635"/>
                  </a:lnTo>
                  <a:lnTo>
                    <a:pt x="182529" y="1366955"/>
                  </a:lnTo>
                  <a:lnTo>
                    <a:pt x="228600" y="1371599"/>
                  </a:lnTo>
                  <a:lnTo>
                    <a:pt x="1664208" y="1371599"/>
                  </a:lnTo>
                  <a:lnTo>
                    <a:pt x="1710274" y="1366955"/>
                  </a:lnTo>
                  <a:lnTo>
                    <a:pt x="1753183" y="1353635"/>
                  </a:lnTo>
                  <a:lnTo>
                    <a:pt x="1792014" y="1332558"/>
                  </a:lnTo>
                  <a:lnTo>
                    <a:pt x="1825847" y="1304644"/>
                  </a:lnTo>
                  <a:lnTo>
                    <a:pt x="1853762" y="1270811"/>
                  </a:lnTo>
                  <a:lnTo>
                    <a:pt x="1874841" y="1231980"/>
                  </a:lnTo>
                  <a:lnTo>
                    <a:pt x="1888163" y="1189070"/>
                  </a:lnTo>
                  <a:lnTo>
                    <a:pt x="1892808" y="1142999"/>
                  </a:lnTo>
                  <a:lnTo>
                    <a:pt x="1892808" y="228599"/>
                  </a:lnTo>
                  <a:lnTo>
                    <a:pt x="1888163" y="182533"/>
                  </a:lnTo>
                  <a:lnTo>
                    <a:pt x="1874841" y="139624"/>
                  </a:lnTo>
                  <a:lnTo>
                    <a:pt x="1853762" y="100793"/>
                  </a:lnTo>
                  <a:lnTo>
                    <a:pt x="1825847" y="66960"/>
                  </a:lnTo>
                  <a:lnTo>
                    <a:pt x="1792014" y="39045"/>
                  </a:lnTo>
                  <a:lnTo>
                    <a:pt x="1753183" y="17966"/>
                  </a:lnTo>
                  <a:lnTo>
                    <a:pt x="1710274" y="4644"/>
                  </a:lnTo>
                  <a:lnTo>
                    <a:pt x="166420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307847" y="5013960"/>
              <a:ext cx="1892935" cy="1371600"/>
            </a:xfrm>
            <a:custGeom>
              <a:avLst/>
              <a:gdLst/>
              <a:ahLst/>
              <a:cxnLst/>
              <a:rect l="l" t="t" r="r" b="b"/>
              <a:pathLst>
                <a:path w="1892935" h="1371600">
                  <a:moveTo>
                    <a:pt x="0" y="228599"/>
                  </a:moveTo>
                  <a:lnTo>
                    <a:pt x="4644" y="182533"/>
                  </a:lnTo>
                  <a:lnTo>
                    <a:pt x="17964" y="139624"/>
                  </a:lnTo>
                  <a:lnTo>
                    <a:pt x="39041" y="100793"/>
                  </a:lnTo>
                  <a:lnTo>
                    <a:pt x="66955" y="66960"/>
                  </a:lnTo>
                  <a:lnTo>
                    <a:pt x="100788" y="39045"/>
                  </a:lnTo>
                  <a:lnTo>
                    <a:pt x="139619" y="17966"/>
                  </a:lnTo>
                  <a:lnTo>
                    <a:pt x="182529" y="4644"/>
                  </a:lnTo>
                  <a:lnTo>
                    <a:pt x="228600" y="0"/>
                  </a:lnTo>
                  <a:lnTo>
                    <a:pt x="1664208" y="0"/>
                  </a:lnTo>
                  <a:lnTo>
                    <a:pt x="1710274" y="4644"/>
                  </a:lnTo>
                  <a:lnTo>
                    <a:pt x="1753183" y="17966"/>
                  </a:lnTo>
                  <a:lnTo>
                    <a:pt x="1792014" y="39045"/>
                  </a:lnTo>
                  <a:lnTo>
                    <a:pt x="1825847" y="66960"/>
                  </a:lnTo>
                  <a:lnTo>
                    <a:pt x="1853762" y="100793"/>
                  </a:lnTo>
                  <a:lnTo>
                    <a:pt x="1874841" y="139624"/>
                  </a:lnTo>
                  <a:lnTo>
                    <a:pt x="1888163" y="182533"/>
                  </a:lnTo>
                  <a:lnTo>
                    <a:pt x="1892808" y="228599"/>
                  </a:lnTo>
                  <a:lnTo>
                    <a:pt x="1892808" y="1142999"/>
                  </a:lnTo>
                  <a:lnTo>
                    <a:pt x="1888163" y="1189070"/>
                  </a:lnTo>
                  <a:lnTo>
                    <a:pt x="1874841" y="1231980"/>
                  </a:lnTo>
                  <a:lnTo>
                    <a:pt x="1853762" y="1270811"/>
                  </a:lnTo>
                  <a:lnTo>
                    <a:pt x="1825847" y="1304644"/>
                  </a:lnTo>
                  <a:lnTo>
                    <a:pt x="1792014" y="1332558"/>
                  </a:lnTo>
                  <a:lnTo>
                    <a:pt x="1753183" y="1353635"/>
                  </a:lnTo>
                  <a:lnTo>
                    <a:pt x="1710274" y="1366955"/>
                  </a:lnTo>
                  <a:lnTo>
                    <a:pt x="1664208" y="1371599"/>
                  </a:lnTo>
                  <a:lnTo>
                    <a:pt x="228600" y="1371599"/>
                  </a:lnTo>
                  <a:lnTo>
                    <a:pt x="182529" y="1366955"/>
                  </a:lnTo>
                  <a:lnTo>
                    <a:pt x="139619" y="1353635"/>
                  </a:lnTo>
                  <a:lnTo>
                    <a:pt x="100788" y="1332558"/>
                  </a:lnTo>
                  <a:lnTo>
                    <a:pt x="66955" y="1304644"/>
                  </a:lnTo>
                  <a:lnTo>
                    <a:pt x="39041" y="1270811"/>
                  </a:lnTo>
                  <a:lnTo>
                    <a:pt x="17964" y="1231980"/>
                  </a:lnTo>
                  <a:lnTo>
                    <a:pt x="4644" y="1189070"/>
                  </a:lnTo>
                  <a:lnTo>
                    <a:pt x="0" y="1142999"/>
                  </a:lnTo>
                  <a:lnTo>
                    <a:pt x="0" y="228599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493572" y="5404815"/>
            <a:ext cx="1532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399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Завершение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н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ни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800" spc="4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86777" y="3273361"/>
            <a:ext cx="1963420" cy="1378585"/>
            <a:chOff x="886777" y="3273361"/>
            <a:chExt cx="1963420" cy="1378585"/>
          </a:xfrm>
        </p:grpSpPr>
        <p:sp>
          <p:nvSpPr>
            <p:cNvPr id="33" name="object 33"/>
            <p:cNvSpPr/>
            <p:nvPr/>
          </p:nvSpPr>
          <p:spPr>
            <a:xfrm>
              <a:off x="899159" y="3285743"/>
              <a:ext cx="1938655" cy="1353820"/>
            </a:xfrm>
            <a:custGeom>
              <a:avLst/>
              <a:gdLst/>
              <a:ahLst/>
              <a:cxnLst/>
              <a:rect l="l" t="t" r="r" b="b"/>
              <a:pathLst>
                <a:path w="1938655" h="1353820">
                  <a:moveTo>
                    <a:pt x="1712976" y="0"/>
                  </a:moveTo>
                  <a:lnTo>
                    <a:pt x="225552" y="0"/>
                  </a:lnTo>
                  <a:lnTo>
                    <a:pt x="180097" y="4581"/>
                  </a:lnTo>
                  <a:lnTo>
                    <a:pt x="137760" y="17722"/>
                  </a:lnTo>
                  <a:lnTo>
                    <a:pt x="99446" y="38515"/>
                  </a:lnTo>
                  <a:lnTo>
                    <a:pt x="66065" y="66055"/>
                  </a:lnTo>
                  <a:lnTo>
                    <a:pt x="38522" y="99435"/>
                  </a:lnTo>
                  <a:lnTo>
                    <a:pt x="17726" y="137749"/>
                  </a:lnTo>
                  <a:lnTo>
                    <a:pt x="4582" y="180090"/>
                  </a:lnTo>
                  <a:lnTo>
                    <a:pt x="0" y="225551"/>
                  </a:lnTo>
                  <a:lnTo>
                    <a:pt x="0" y="1127759"/>
                  </a:lnTo>
                  <a:lnTo>
                    <a:pt x="4582" y="1173221"/>
                  </a:lnTo>
                  <a:lnTo>
                    <a:pt x="17726" y="1215562"/>
                  </a:lnTo>
                  <a:lnTo>
                    <a:pt x="38522" y="1253876"/>
                  </a:lnTo>
                  <a:lnTo>
                    <a:pt x="66065" y="1287256"/>
                  </a:lnTo>
                  <a:lnTo>
                    <a:pt x="99446" y="1314796"/>
                  </a:lnTo>
                  <a:lnTo>
                    <a:pt x="137760" y="1335589"/>
                  </a:lnTo>
                  <a:lnTo>
                    <a:pt x="180097" y="1348730"/>
                  </a:lnTo>
                  <a:lnTo>
                    <a:pt x="225552" y="1353311"/>
                  </a:lnTo>
                  <a:lnTo>
                    <a:pt x="1712976" y="1353311"/>
                  </a:lnTo>
                  <a:lnTo>
                    <a:pt x="1758437" y="1348730"/>
                  </a:lnTo>
                  <a:lnTo>
                    <a:pt x="1800778" y="1335589"/>
                  </a:lnTo>
                  <a:lnTo>
                    <a:pt x="1839092" y="1314796"/>
                  </a:lnTo>
                  <a:lnTo>
                    <a:pt x="1872472" y="1287256"/>
                  </a:lnTo>
                  <a:lnTo>
                    <a:pt x="1900012" y="1253876"/>
                  </a:lnTo>
                  <a:lnTo>
                    <a:pt x="1920805" y="1215562"/>
                  </a:lnTo>
                  <a:lnTo>
                    <a:pt x="1933946" y="1173221"/>
                  </a:lnTo>
                  <a:lnTo>
                    <a:pt x="1938527" y="1127759"/>
                  </a:lnTo>
                  <a:lnTo>
                    <a:pt x="1938527" y="225551"/>
                  </a:lnTo>
                  <a:lnTo>
                    <a:pt x="1933946" y="180090"/>
                  </a:lnTo>
                  <a:lnTo>
                    <a:pt x="1920805" y="137749"/>
                  </a:lnTo>
                  <a:lnTo>
                    <a:pt x="1900012" y="99435"/>
                  </a:lnTo>
                  <a:lnTo>
                    <a:pt x="1872472" y="66055"/>
                  </a:lnTo>
                  <a:lnTo>
                    <a:pt x="1839092" y="38515"/>
                  </a:lnTo>
                  <a:lnTo>
                    <a:pt x="1800778" y="17722"/>
                  </a:lnTo>
                  <a:lnTo>
                    <a:pt x="1758437" y="4581"/>
                  </a:lnTo>
                  <a:lnTo>
                    <a:pt x="171297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899159" y="3285743"/>
              <a:ext cx="1938655" cy="1353820"/>
            </a:xfrm>
            <a:custGeom>
              <a:avLst/>
              <a:gdLst/>
              <a:ahLst/>
              <a:cxnLst/>
              <a:rect l="l" t="t" r="r" b="b"/>
              <a:pathLst>
                <a:path w="1938655" h="1353820">
                  <a:moveTo>
                    <a:pt x="0" y="225551"/>
                  </a:moveTo>
                  <a:lnTo>
                    <a:pt x="4582" y="180090"/>
                  </a:lnTo>
                  <a:lnTo>
                    <a:pt x="17726" y="137749"/>
                  </a:lnTo>
                  <a:lnTo>
                    <a:pt x="38522" y="99435"/>
                  </a:lnTo>
                  <a:lnTo>
                    <a:pt x="66065" y="66055"/>
                  </a:lnTo>
                  <a:lnTo>
                    <a:pt x="99446" y="38515"/>
                  </a:lnTo>
                  <a:lnTo>
                    <a:pt x="137760" y="17722"/>
                  </a:lnTo>
                  <a:lnTo>
                    <a:pt x="180097" y="4581"/>
                  </a:lnTo>
                  <a:lnTo>
                    <a:pt x="225552" y="0"/>
                  </a:lnTo>
                  <a:lnTo>
                    <a:pt x="1712976" y="0"/>
                  </a:lnTo>
                  <a:lnTo>
                    <a:pt x="1758437" y="4581"/>
                  </a:lnTo>
                  <a:lnTo>
                    <a:pt x="1800778" y="17722"/>
                  </a:lnTo>
                  <a:lnTo>
                    <a:pt x="1839092" y="38515"/>
                  </a:lnTo>
                  <a:lnTo>
                    <a:pt x="1872472" y="66055"/>
                  </a:lnTo>
                  <a:lnTo>
                    <a:pt x="1900012" y="99435"/>
                  </a:lnTo>
                  <a:lnTo>
                    <a:pt x="1920805" y="137749"/>
                  </a:lnTo>
                  <a:lnTo>
                    <a:pt x="1933946" y="180090"/>
                  </a:lnTo>
                  <a:lnTo>
                    <a:pt x="1938527" y="225551"/>
                  </a:lnTo>
                  <a:lnTo>
                    <a:pt x="1938527" y="1127759"/>
                  </a:lnTo>
                  <a:lnTo>
                    <a:pt x="1933946" y="1173221"/>
                  </a:lnTo>
                  <a:lnTo>
                    <a:pt x="1920805" y="1215562"/>
                  </a:lnTo>
                  <a:lnTo>
                    <a:pt x="1900012" y="1253876"/>
                  </a:lnTo>
                  <a:lnTo>
                    <a:pt x="1872472" y="1287256"/>
                  </a:lnTo>
                  <a:lnTo>
                    <a:pt x="1839092" y="1314796"/>
                  </a:lnTo>
                  <a:lnTo>
                    <a:pt x="1800778" y="1335589"/>
                  </a:lnTo>
                  <a:lnTo>
                    <a:pt x="1758437" y="1348730"/>
                  </a:lnTo>
                  <a:lnTo>
                    <a:pt x="1712976" y="1353311"/>
                  </a:lnTo>
                  <a:lnTo>
                    <a:pt x="225552" y="1353311"/>
                  </a:lnTo>
                  <a:lnTo>
                    <a:pt x="180097" y="1348730"/>
                  </a:lnTo>
                  <a:lnTo>
                    <a:pt x="137760" y="1335589"/>
                  </a:lnTo>
                  <a:lnTo>
                    <a:pt x="99446" y="1314796"/>
                  </a:lnTo>
                  <a:lnTo>
                    <a:pt x="66065" y="1287256"/>
                  </a:lnTo>
                  <a:lnTo>
                    <a:pt x="38522" y="1253876"/>
                  </a:lnTo>
                  <a:lnTo>
                    <a:pt x="17726" y="1215562"/>
                  </a:lnTo>
                  <a:lnTo>
                    <a:pt x="4582" y="1173221"/>
                  </a:lnTo>
                  <a:lnTo>
                    <a:pt x="0" y="1127759"/>
                  </a:lnTo>
                  <a:lnTo>
                    <a:pt x="0" y="225551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086103" y="3393694"/>
            <a:ext cx="15722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254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Организация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работы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800" spc="4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их 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пар/групп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271016" y="1892807"/>
            <a:ext cx="7769859" cy="4593590"/>
            <a:chOff x="1271016" y="1892807"/>
            <a:chExt cx="7769859" cy="4593590"/>
          </a:xfrm>
        </p:grpSpPr>
        <p:sp>
          <p:nvSpPr>
            <p:cNvPr id="37" name="object 37"/>
            <p:cNvSpPr/>
            <p:nvPr/>
          </p:nvSpPr>
          <p:spPr>
            <a:xfrm>
              <a:off x="2743200" y="1904999"/>
              <a:ext cx="570230" cy="378460"/>
            </a:xfrm>
            <a:custGeom>
              <a:avLst/>
              <a:gdLst/>
              <a:ahLst/>
              <a:cxnLst/>
              <a:rect l="l" t="t" r="r" b="b"/>
              <a:pathLst>
                <a:path w="570229" h="378460">
                  <a:moveTo>
                    <a:pt x="381000" y="0"/>
                  </a:moveTo>
                  <a:lnTo>
                    <a:pt x="381000" y="94487"/>
                  </a:lnTo>
                  <a:lnTo>
                    <a:pt x="0" y="94487"/>
                  </a:lnTo>
                  <a:lnTo>
                    <a:pt x="0" y="283463"/>
                  </a:lnTo>
                  <a:lnTo>
                    <a:pt x="381000" y="283463"/>
                  </a:lnTo>
                  <a:lnTo>
                    <a:pt x="381000" y="377951"/>
                  </a:lnTo>
                  <a:lnTo>
                    <a:pt x="569976" y="188975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2743200" y="1904999"/>
              <a:ext cx="570230" cy="378460"/>
            </a:xfrm>
            <a:custGeom>
              <a:avLst/>
              <a:gdLst/>
              <a:ahLst/>
              <a:cxnLst/>
              <a:rect l="l" t="t" r="r" b="b"/>
              <a:pathLst>
                <a:path w="570229" h="378460">
                  <a:moveTo>
                    <a:pt x="0" y="94487"/>
                  </a:moveTo>
                  <a:lnTo>
                    <a:pt x="381000" y="94487"/>
                  </a:lnTo>
                  <a:lnTo>
                    <a:pt x="381000" y="0"/>
                  </a:lnTo>
                  <a:lnTo>
                    <a:pt x="569976" y="188975"/>
                  </a:lnTo>
                  <a:lnTo>
                    <a:pt x="381000" y="377951"/>
                  </a:lnTo>
                  <a:lnTo>
                    <a:pt x="381000" y="283463"/>
                  </a:lnTo>
                  <a:lnTo>
                    <a:pt x="0" y="283463"/>
                  </a:lnTo>
                  <a:lnTo>
                    <a:pt x="0" y="94487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5699760" y="1904999"/>
              <a:ext cx="570230" cy="378460"/>
            </a:xfrm>
            <a:custGeom>
              <a:avLst/>
              <a:gdLst/>
              <a:ahLst/>
              <a:cxnLst/>
              <a:rect l="l" t="t" r="r" b="b"/>
              <a:pathLst>
                <a:path w="570229" h="378460">
                  <a:moveTo>
                    <a:pt x="381000" y="0"/>
                  </a:moveTo>
                  <a:lnTo>
                    <a:pt x="381000" y="94487"/>
                  </a:lnTo>
                  <a:lnTo>
                    <a:pt x="0" y="94487"/>
                  </a:lnTo>
                  <a:lnTo>
                    <a:pt x="0" y="283463"/>
                  </a:lnTo>
                  <a:lnTo>
                    <a:pt x="381000" y="283463"/>
                  </a:lnTo>
                  <a:lnTo>
                    <a:pt x="381000" y="377951"/>
                  </a:lnTo>
                  <a:lnTo>
                    <a:pt x="569976" y="188975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5699760" y="1904999"/>
              <a:ext cx="570230" cy="378460"/>
            </a:xfrm>
            <a:custGeom>
              <a:avLst/>
              <a:gdLst/>
              <a:ahLst/>
              <a:cxnLst/>
              <a:rect l="l" t="t" r="r" b="b"/>
              <a:pathLst>
                <a:path w="570229" h="378460">
                  <a:moveTo>
                    <a:pt x="0" y="94487"/>
                  </a:moveTo>
                  <a:lnTo>
                    <a:pt x="381000" y="94487"/>
                  </a:lnTo>
                  <a:lnTo>
                    <a:pt x="381000" y="0"/>
                  </a:lnTo>
                  <a:lnTo>
                    <a:pt x="569976" y="188975"/>
                  </a:lnTo>
                  <a:lnTo>
                    <a:pt x="381000" y="377951"/>
                  </a:lnTo>
                  <a:lnTo>
                    <a:pt x="381000" y="283463"/>
                  </a:lnTo>
                  <a:lnTo>
                    <a:pt x="0" y="283463"/>
                  </a:lnTo>
                  <a:lnTo>
                    <a:pt x="0" y="94487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7482839" y="2871215"/>
              <a:ext cx="365760" cy="441959"/>
            </a:xfrm>
            <a:custGeom>
              <a:avLst/>
              <a:gdLst/>
              <a:ahLst/>
              <a:cxnLst/>
              <a:rect l="l" t="t" r="r" b="b"/>
              <a:pathLst>
                <a:path w="365759" h="441960">
                  <a:moveTo>
                    <a:pt x="274319" y="0"/>
                  </a:moveTo>
                  <a:lnTo>
                    <a:pt x="91439" y="0"/>
                  </a:lnTo>
                  <a:lnTo>
                    <a:pt x="91439" y="259080"/>
                  </a:lnTo>
                  <a:lnTo>
                    <a:pt x="0" y="259080"/>
                  </a:lnTo>
                  <a:lnTo>
                    <a:pt x="182879" y="441960"/>
                  </a:lnTo>
                  <a:lnTo>
                    <a:pt x="365759" y="259080"/>
                  </a:lnTo>
                  <a:lnTo>
                    <a:pt x="274319" y="259080"/>
                  </a:lnTo>
                  <a:lnTo>
                    <a:pt x="27431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7482839" y="2871215"/>
              <a:ext cx="365760" cy="441959"/>
            </a:xfrm>
            <a:custGeom>
              <a:avLst/>
              <a:gdLst/>
              <a:ahLst/>
              <a:cxnLst/>
              <a:rect l="l" t="t" r="r" b="b"/>
              <a:pathLst>
                <a:path w="365759" h="441960">
                  <a:moveTo>
                    <a:pt x="274319" y="0"/>
                  </a:moveTo>
                  <a:lnTo>
                    <a:pt x="274319" y="259080"/>
                  </a:lnTo>
                  <a:lnTo>
                    <a:pt x="365759" y="259080"/>
                  </a:lnTo>
                  <a:lnTo>
                    <a:pt x="182879" y="441960"/>
                  </a:lnTo>
                  <a:lnTo>
                    <a:pt x="0" y="259080"/>
                  </a:lnTo>
                  <a:lnTo>
                    <a:pt x="91439" y="259080"/>
                  </a:lnTo>
                  <a:lnTo>
                    <a:pt x="91439" y="0"/>
                  </a:lnTo>
                  <a:lnTo>
                    <a:pt x="274319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5748527" y="3675887"/>
              <a:ext cx="563880" cy="363220"/>
            </a:xfrm>
            <a:custGeom>
              <a:avLst/>
              <a:gdLst/>
              <a:ahLst/>
              <a:cxnLst/>
              <a:rect l="l" t="t" r="r" b="b"/>
              <a:pathLst>
                <a:path w="563879" h="363220">
                  <a:moveTo>
                    <a:pt x="181356" y="0"/>
                  </a:moveTo>
                  <a:lnTo>
                    <a:pt x="0" y="181356"/>
                  </a:lnTo>
                  <a:lnTo>
                    <a:pt x="181356" y="362712"/>
                  </a:lnTo>
                  <a:lnTo>
                    <a:pt x="181356" y="272034"/>
                  </a:lnTo>
                  <a:lnTo>
                    <a:pt x="563880" y="272034"/>
                  </a:lnTo>
                  <a:lnTo>
                    <a:pt x="563880" y="90678"/>
                  </a:lnTo>
                  <a:lnTo>
                    <a:pt x="181356" y="90678"/>
                  </a:lnTo>
                  <a:lnTo>
                    <a:pt x="18135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5748527" y="3675887"/>
              <a:ext cx="563880" cy="363220"/>
            </a:xfrm>
            <a:custGeom>
              <a:avLst/>
              <a:gdLst/>
              <a:ahLst/>
              <a:cxnLst/>
              <a:rect l="l" t="t" r="r" b="b"/>
              <a:pathLst>
                <a:path w="563879" h="363220">
                  <a:moveTo>
                    <a:pt x="563880" y="272034"/>
                  </a:moveTo>
                  <a:lnTo>
                    <a:pt x="181356" y="272034"/>
                  </a:lnTo>
                  <a:lnTo>
                    <a:pt x="181356" y="362712"/>
                  </a:lnTo>
                  <a:lnTo>
                    <a:pt x="0" y="181356"/>
                  </a:lnTo>
                  <a:lnTo>
                    <a:pt x="181356" y="0"/>
                  </a:lnTo>
                  <a:lnTo>
                    <a:pt x="181356" y="90678"/>
                  </a:lnTo>
                  <a:lnTo>
                    <a:pt x="563880" y="90678"/>
                  </a:lnTo>
                  <a:lnTo>
                    <a:pt x="563880" y="272034"/>
                  </a:lnTo>
                  <a:close/>
                </a:path>
              </a:pathLst>
            </a:custGeom>
            <a:ln w="2438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2993136" y="3675887"/>
              <a:ext cx="490855" cy="347980"/>
            </a:xfrm>
            <a:custGeom>
              <a:avLst/>
              <a:gdLst/>
              <a:ahLst/>
              <a:cxnLst/>
              <a:rect l="l" t="t" r="r" b="b"/>
              <a:pathLst>
                <a:path w="490854" h="347979">
                  <a:moveTo>
                    <a:pt x="173736" y="0"/>
                  </a:moveTo>
                  <a:lnTo>
                    <a:pt x="0" y="173736"/>
                  </a:lnTo>
                  <a:lnTo>
                    <a:pt x="173736" y="347472"/>
                  </a:lnTo>
                  <a:lnTo>
                    <a:pt x="173736" y="260604"/>
                  </a:lnTo>
                  <a:lnTo>
                    <a:pt x="490727" y="260604"/>
                  </a:lnTo>
                  <a:lnTo>
                    <a:pt x="490727" y="86868"/>
                  </a:lnTo>
                  <a:lnTo>
                    <a:pt x="173736" y="86868"/>
                  </a:lnTo>
                  <a:lnTo>
                    <a:pt x="17373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2993136" y="3675887"/>
              <a:ext cx="490855" cy="347980"/>
            </a:xfrm>
            <a:custGeom>
              <a:avLst/>
              <a:gdLst/>
              <a:ahLst/>
              <a:cxnLst/>
              <a:rect l="l" t="t" r="r" b="b"/>
              <a:pathLst>
                <a:path w="490854" h="347979">
                  <a:moveTo>
                    <a:pt x="490727" y="260604"/>
                  </a:moveTo>
                  <a:lnTo>
                    <a:pt x="173736" y="260604"/>
                  </a:lnTo>
                  <a:lnTo>
                    <a:pt x="173736" y="347472"/>
                  </a:lnTo>
                  <a:lnTo>
                    <a:pt x="0" y="173736"/>
                  </a:lnTo>
                  <a:lnTo>
                    <a:pt x="173736" y="0"/>
                  </a:lnTo>
                  <a:lnTo>
                    <a:pt x="173736" y="86868"/>
                  </a:lnTo>
                  <a:lnTo>
                    <a:pt x="490727" y="86868"/>
                  </a:lnTo>
                  <a:lnTo>
                    <a:pt x="490727" y="260604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1283208" y="4678679"/>
              <a:ext cx="463550" cy="292735"/>
            </a:xfrm>
            <a:custGeom>
              <a:avLst/>
              <a:gdLst/>
              <a:ahLst/>
              <a:cxnLst/>
              <a:rect l="l" t="t" r="r" b="b"/>
              <a:pathLst>
                <a:path w="463550" h="292735">
                  <a:moveTo>
                    <a:pt x="347472" y="0"/>
                  </a:moveTo>
                  <a:lnTo>
                    <a:pt x="115823" y="0"/>
                  </a:lnTo>
                  <a:lnTo>
                    <a:pt x="115823" y="146304"/>
                  </a:lnTo>
                  <a:lnTo>
                    <a:pt x="0" y="146304"/>
                  </a:lnTo>
                  <a:lnTo>
                    <a:pt x="231647" y="292608"/>
                  </a:lnTo>
                  <a:lnTo>
                    <a:pt x="463296" y="146304"/>
                  </a:lnTo>
                  <a:lnTo>
                    <a:pt x="347472" y="146304"/>
                  </a:lnTo>
                  <a:lnTo>
                    <a:pt x="34747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1283208" y="4678679"/>
              <a:ext cx="463550" cy="292735"/>
            </a:xfrm>
            <a:custGeom>
              <a:avLst/>
              <a:gdLst/>
              <a:ahLst/>
              <a:cxnLst/>
              <a:rect l="l" t="t" r="r" b="b"/>
              <a:pathLst>
                <a:path w="463550" h="292735">
                  <a:moveTo>
                    <a:pt x="347472" y="0"/>
                  </a:moveTo>
                  <a:lnTo>
                    <a:pt x="347472" y="146304"/>
                  </a:lnTo>
                  <a:lnTo>
                    <a:pt x="463296" y="146304"/>
                  </a:lnTo>
                  <a:lnTo>
                    <a:pt x="231647" y="292608"/>
                  </a:lnTo>
                  <a:lnTo>
                    <a:pt x="0" y="146304"/>
                  </a:lnTo>
                  <a:lnTo>
                    <a:pt x="115823" y="146304"/>
                  </a:lnTo>
                  <a:lnTo>
                    <a:pt x="115823" y="0"/>
                  </a:lnTo>
                  <a:lnTo>
                    <a:pt x="347472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4800600" y="5590031"/>
              <a:ext cx="4227830" cy="883919"/>
            </a:xfrm>
            <a:custGeom>
              <a:avLst/>
              <a:gdLst/>
              <a:ahLst/>
              <a:cxnLst/>
              <a:rect l="l" t="t" r="r" b="b"/>
              <a:pathLst>
                <a:path w="4227830" h="883920">
                  <a:moveTo>
                    <a:pt x="4227576" y="0"/>
                  </a:moveTo>
                  <a:lnTo>
                    <a:pt x="220979" y="0"/>
                  </a:lnTo>
                  <a:lnTo>
                    <a:pt x="0" y="883920"/>
                  </a:lnTo>
                  <a:lnTo>
                    <a:pt x="4006596" y="883920"/>
                  </a:lnTo>
                  <a:lnTo>
                    <a:pt x="4227576" y="0"/>
                  </a:lnTo>
                  <a:close/>
                </a:path>
              </a:pathLst>
            </a:custGeom>
            <a:solidFill>
              <a:srgbClr val="8EB4E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4800600" y="5590031"/>
              <a:ext cx="4227830" cy="883919"/>
            </a:xfrm>
            <a:custGeom>
              <a:avLst/>
              <a:gdLst/>
              <a:ahLst/>
              <a:cxnLst/>
              <a:rect l="l" t="t" r="r" b="b"/>
              <a:pathLst>
                <a:path w="4227830" h="883920">
                  <a:moveTo>
                    <a:pt x="0" y="883920"/>
                  </a:moveTo>
                  <a:lnTo>
                    <a:pt x="220979" y="0"/>
                  </a:lnTo>
                  <a:lnTo>
                    <a:pt x="4227576" y="0"/>
                  </a:lnTo>
                  <a:lnTo>
                    <a:pt x="4006596" y="883920"/>
                  </a:lnTo>
                  <a:lnTo>
                    <a:pt x="0" y="88392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5481573" y="5738571"/>
            <a:ext cx="28632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Times New Roman"/>
                <a:cs typeface="Times New Roman"/>
              </a:rPr>
              <a:t>Методические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рекомендации</a:t>
            </a:r>
            <a:endParaRPr sz="18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800" i="1" dirty="0">
                <a:latin typeface="Times New Roman"/>
                <a:cs typeface="Times New Roman"/>
              </a:rPr>
              <a:t>Минпросвещения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России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89418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38848" y="196915"/>
            <a:ext cx="8686800" cy="914400"/>
            <a:chOff x="228599" y="152400"/>
            <a:chExt cx="8686800" cy="914400"/>
          </a:xfrm>
        </p:grpSpPr>
        <p:sp>
          <p:nvSpPr>
            <p:cNvPr id="4" name="object 4"/>
            <p:cNvSpPr/>
            <p:nvPr/>
          </p:nvSpPr>
          <p:spPr>
            <a:xfrm>
              <a:off x="228599" y="1524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8534400" y="0"/>
                  </a:moveTo>
                  <a:lnTo>
                    <a:pt x="152400" y="0"/>
                  </a:lnTo>
                  <a:lnTo>
                    <a:pt x="104231" y="7766"/>
                  </a:lnTo>
                  <a:lnTo>
                    <a:pt x="62396" y="29394"/>
                  </a:lnTo>
                  <a:lnTo>
                    <a:pt x="29405" y="62380"/>
                  </a:lnTo>
                  <a:lnTo>
                    <a:pt x="7769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8686800" y="914400"/>
                  </a:lnTo>
                  <a:lnTo>
                    <a:pt x="8686800" y="152400"/>
                  </a:lnTo>
                  <a:lnTo>
                    <a:pt x="8679033" y="104217"/>
                  </a:lnTo>
                  <a:lnTo>
                    <a:pt x="8657405" y="62380"/>
                  </a:lnTo>
                  <a:lnTo>
                    <a:pt x="8624419" y="29394"/>
                  </a:lnTo>
                  <a:lnTo>
                    <a:pt x="8582582" y="7766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228599" y="1524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152400" y="0"/>
                  </a:moveTo>
                  <a:lnTo>
                    <a:pt x="8534400" y="0"/>
                  </a:lnTo>
                  <a:lnTo>
                    <a:pt x="8582582" y="7766"/>
                  </a:lnTo>
                  <a:lnTo>
                    <a:pt x="8624419" y="29394"/>
                  </a:lnTo>
                  <a:lnTo>
                    <a:pt x="8657405" y="62380"/>
                  </a:lnTo>
                  <a:lnTo>
                    <a:pt x="8679033" y="104217"/>
                  </a:lnTo>
                  <a:lnTo>
                    <a:pt x="8686800" y="152400"/>
                  </a:lnTo>
                  <a:lnTo>
                    <a:pt x="8686800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6257" y="276197"/>
            <a:ext cx="8497823" cy="7527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76910" marR="5080" indent="-664845">
              <a:lnSpc>
                <a:spcPct val="100000"/>
              </a:lnSpc>
              <a:spcBef>
                <a:spcPts val="110"/>
              </a:spcBef>
            </a:pPr>
            <a:r>
              <a:rPr sz="2400" b="1" spc="-35" dirty="0">
                <a:latin typeface="Times New Roman"/>
                <a:cs typeface="Times New Roman"/>
              </a:rPr>
              <a:t>Подготовка </a:t>
            </a:r>
            <a:r>
              <a:rPr sz="2400" b="1" spc="-20" dirty="0">
                <a:latin typeface="Times New Roman"/>
                <a:cs typeface="Times New Roman"/>
              </a:rPr>
              <a:t>условий </a:t>
            </a:r>
            <a:r>
              <a:rPr sz="2400" b="1" spc="5" dirty="0">
                <a:latin typeface="Times New Roman"/>
                <a:cs typeface="Times New Roman"/>
              </a:rPr>
              <a:t>для </a:t>
            </a:r>
            <a:r>
              <a:rPr sz="2400" b="1" spc="-25" dirty="0">
                <a:latin typeface="Times New Roman"/>
                <a:cs typeface="Times New Roman"/>
              </a:rPr>
              <a:t>запуска </a:t>
            </a:r>
            <a:r>
              <a:rPr sz="2400" b="1" dirty="0">
                <a:latin typeface="Times New Roman"/>
                <a:cs typeface="Times New Roman"/>
              </a:rPr>
              <a:t>программы </a:t>
            </a:r>
            <a:r>
              <a:rPr sz="2400" b="1" spc="-685" dirty="0">
                <a:latin typeface="Times New Roman"/>
                <a:cs typeface="Times New Roman"/>
              </a:rPr>
              <a:t> </a:t>
            </a:r>
            <a:r>
              <a:rPr sz="2400" b="1" spc="5" dirty="0">
                <a:latin typeface="Times New Roman"/>
                <a:cs typeface="Times New Roman"/>
              </a:rPr>
              <a:t>наставничества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lang="ru-RU" sz="2400" b="1" spc="-35" dirty="0"/>
              <a:t>КОГПОБУ «Кировский авиационный техникум</a:t>
            </a:r>
            <a:r>
              <a:rPr lang="ru-RU" sz="2400" b="1" spc="-20" dirty="0"/>
              <a:t>»</a:t>
            </a:r>
            <a:endParaRPr sz="2400" b="1" spc="-20" dirty="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76593" y="1325689"/>
            <a:ext cx="1631314" cy="1314450"/>
            <a:chOff x="176593" y="1325689"/>
            <a:chExt cx="1631314" cy="1314450"/>
          </a:xfrm>
        </p:grpSpPr>
        <p:sp>
          <p:nvSpPr>
            <p:cNvPr id="10" name="object 10"/>
            <p:cNvSpPr/>
            <p:nvPr/>
          </p:nvSpPr>
          <p:spPr>
            <a:xfrm>
              <a:off x="188975" y="1338072"/>
              <a:ext cx="1606550" cy="1289685"/>
            </a:xfrm>
            <a:custGeom>
              <a:avLst/>
              <a:gdLst/>
              <a:ahLst/>
              <a:cxnLst/>
              <a:rect l="l" t="t" r="r" b="b"/>
              <a:pathLst>
                <a:path w="1606550" h="1289685">
                  <a:moveTo>
                    <a:pt x="1391412" y="0"/>
                  </a:moveTo>
                  <a:lnTo>
                    <a:pt x="214884" y="0"/>
                  </a:lnTo>
                  <a:lnTo>
                    <a:pt x="165611" y="5678"/>
                  </a:lnTo>
                  <a:lnTo>
                    <a:pt x="120381" y="21851"/>
                  </a:lnTo>
                  <a:lnTo>
                    <a:pt x="80483" y="47226"/>
                  </a:lnTo>
                  <a:lnTo>
                    <a:pt x="47206" y="80509"/>
                  </a:lnTo>
                  <a:lnTo>
                    <a:pt x="21840" y="120409"/>
                  </a:lnTo>
                  <a:lnTo>
                    <a:pt x="5675" y="165631"/>
                  </a:lnTo>
                  <a:lnTo>
                    <a:pt x="0" y="214883"/>
                  </a:lnTo>
                  <a:lnTo>
                    <a:pt x="0" y="1074419"/>
                  </a:lnTo>
                  <a:lnTo>
                    <a:pt x="5675" y="1123672"/>
                  </a:lnTo>
                  <a:lnTo>
                    <a:pt x="21840" y="1168894"/>
                  </a:lnTo>
                  <a:lnTo>
                    <a:pt x="47206" y="1208794"/>
                  </a:lnTo>
                  <a:lnTo>
                    <a:pt x="80483" y="1242077"/>
                  </a:lnTo>
                  <a:lnTo>
                    <a:pt x="120381" y="1267452"/>
                  </a:lnTo>
                  <a:lnTo>
                    <a:pt x="165611" y="1283625"/>
                  </a:lnTo>
                  <a:lnTo>
                    <a:pt x="214884" y="1289303"/>
                  </a:lnTo>
                  <a:lnTo>
                    <a:pt x="1391412" y="1289303"/>
                  </a:lnTo>
                  <a:lnTo>
                    <a:pt x="1440664" y="1283625"/>
                  </a:lnTo>
                  <a:lnTo>
                    <a:pt x="1485886" y="1267452"/>
                  </a:lnTo>
                  <a:lnTo>
                    <a:pt x="1525786" y="1242077"/>
                  </a:lnTo>
                  <a:lnTo>
                    <a:pt x="1559069" y="1208794"/>
                  </a:lnTo>
                  <a:lnTo>
                    <a:pt x="1584444" y="1168894"/>
                  </a:lnTo>
                  <a:lnTo>
                    <a:pt x="1600617" y="1123672"/>
                  </a:lnTo>
                  <a:lnTo>
                    <a:pt x="1606296" y="1074419"/>
                  </a:lnTo>
                  <a:lnTo>
                    <a:pt x="1606296" y="214883"/>
                  </a:lnTo>
                  <a:lnTo>
                    <a:pt x="1600617" y="165631"/>
                  </a:lnTo>
                  <a:lnTo>
                    <a:pt x="1584444" y="120409"/>
                  </a:lnTo>
                  <a:lnTo>
                    <a:pt x="1559069" y="80509"/>
                  </a:lnTo>
                  <a:lnTo>
                    <a:pt x="1525786" y="47226"/>
                  </a:lnTo>
                  <a:lnTo>
                    <a:pt x="1485886" y="21851"/>
                  </a:lnTo>
                  <a:lnTo>
                    <a:pt x="1440664" y="5678"/>
                  </a:lnTo>
                  <a:lnTo>
                    <a:pt x="139141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88975" y="1338072"/>
              <a:ext cx="1606550" cy="1289685"/>
            </a:xfrm>
            <a:custGeom>
              <a:avLst/>
              <a:gdLst/>
              <a:ahLst/>
              <a:cxnLst/>
              <a:rect l="l" t="t" r="r" b="b"/>
              <a:pathLst>
                <a:path w="1606550" h="1289685">
                  <a:moveTo>
                    <a:pt x="0" y="214883"/>
                  </a:moveTo>
                  <a:lnTo>
                    <a:pt x="5675" y="165631"/>
                  </a:lnTo>
                  <a:lnTo>
                    <a:pt x="21840" y="120409"/>
                  </a:lnTo>
                  <a:lnTo>
                    <a:pt x="47206" y="80509"/>
                  </a:lnTo>
                  <a:lnTo>
                    <a:pt x="80483" y="47226"/>
                  </a:lnTo>
                  <a:lnTo>
                    <a:pt x="120381" y="21851"/>
                  </a:lnTo>
                  <a:lnTo>
                    <a:pt x="165611" y="5678"/>
                  </a:lnTo>
                  <a:lnTo>
                    <a:pt x="214884" y="0"/>
                  </a:lnTo>
                  <a:lnTo>
                    <a:pt x="1391412" y="0"/>
                  </a:lnTo>
                  <a:lnTo>
                    <a:pt x="1440664" y="5678"/>
                  </a:lnTo>
                  <a:lnTo>
                    <a:pt x="1485886" y="21851"/>
                  </a:lnTo>
                  <a:lnTo>
                    <a:pt x="1525786" y="47226"/>
                  </a:lnTo>
                  <a:lnTo>
                    <a:pt x="1559069" y="80509"/>
                  </a:lnTo>
                  <a:lnTo>
                    <a:pt x="1584444" y="120409"/>
                  </a:lnTo>
                  <a:lnTo>
                    <a:pt x="1600617" y="165631"/>
                  </a:lnTo>
                  <a:lnTo>
                    <a:pt x="1606296" y="214883"/>
                  </a:lnTo>
                  <a:lnTo>
                    <a:pt x="1606296" y="1074419"/>
                  </a:lnTo>
                  <a:lnTo>
                    <a:pt x="1600617" y="1123672"/>
                  </a:lnTo>
                  <a:lnTo>
                    <a:pt x="1584444" y="1168894"/>
                  </a:lnTo>
                  <a:lnTo>
                    <a:pt x="1559069" y="1208794"/>
                  </a:lnTo>
                  <a:lnTo>
                    <a:pt x="1525786" y="1242077"/>
                  </a:lnTo>
                  <a:lnTo>
                    <a:pt x="1485886" y="1267452"/>
                  </a:lnTo>
                  <a:lnTo>
                    <a:pt x="1440664" y="1283625"/>
                  </a:lnTo>
                  <a:lnTo>
                    <a:pt x="1391412" y="1289303"/>
                  </a:lnTo>
                  <a:lnTo>
                    <a:pt x="214884" y="1289303"/>
                  </a:lnTo>
                  <a:lnTo>
                    <a:pt x="165611" y="1283625"/>
                  </a:lnTo>
                  <a:lnTo>
                    <a:pt x="120381" y="1267452"/>
                  </a:lnTo>
                  <a:lnTo>
                    <a:pt x="80483" y="1242077"/>
                  </a:lnTo>
                  <a:lnTo>
                    <a:pt x="47206" y="1208794"/>
                  </a:lnTo>
                  <a:lnTo>
                    <a:pt x="21840" y="1168894"/>
                  </a:lnTo>
                  <a:lnTo>
                    <a:pt x="5675" y="1123672"/>
                  </a:lnTo>
                  <a:lnTo>
                    <a:pt x="0" y="1074419"/>
                  </a:lnTo>
                  <a:lnTo>
                    <a:pt x="0" y="214883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37794" y="1474469"/>
            <a:ext cx="111823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Подготовка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- 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правового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обеспечения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862137" y="1362265"/>
            <a:ext cx="2371725" cy="1353820"/>
            <a:chOff x="1862137" y="1362265"/>
            <a:chExt cx="2371725" cy="1353820"/>
          </a:xfrm>
        </p:grpSpPr>
        <p:sp>
          <p:nvSpPr>
            <p:cNvPr id="14" name="object 14"/>
            <p:cNvSpPr/>
            <p:nvPr/>
          </p:nvSpPr>
          <p:spPr>
            <a:xfrm>
              <a:off x="1874520" y="1816608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19" h="360044">
                  <a:moveTo>
                    <a:pt x="246887" y="0"/>
                  </a:moveTo>
                  <a:lnTo>
                    <a:pt x="246887" y="89915"/>
                  </a:lnTo>
                  <a:lnTo>
                    <a:pt x="0" y="89915"/>
                  </a:lnTo>
                  <a:lnTo>
                    <a:pt x="0" y="269747"/>
                  </a:lnTo>
                  <a:lnTo>
                    <a:pt x="246887" y="269747"/>
                  </a:lnTo>
                  <a:lnTo>
                    <a:pt x="246887" y="359663"/>
                  </a:lnTo>
                  <a:lnTo>
                    <a:pt x="426719" y="179831"/>
                  </a:lnTo>
                  <a:lnTo>
                    <a:pt x="24688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1874520" y="1816608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19" h="360044">
                  <a:moveTo>
                    <a:pt x="0" y="89915"/>
                  </a:moveTo>
                  <a:lnTo>
                    <a:pt x="246887" y="89915"/>
                  </a:lnTo>
                  <a:lnTo>
                    <a:pt x="246887" y="0"/>
                  </a:lnTo>
                  <a:lnTo>
                    <a:pt x="426719" y="179831"/>
                  </a:lnTo>
                  <a:lnTo>
                    <a:pt x="246887" y="359663"/>
                  </a:lnTo>
                  <a:lnTo>
                    <a:pt x="246887" y="269747"/>
                  </a:lnTo>
                  <a:lnTo>
                    <a:pt x="0" y="269747"/>
                  </a:lnTo>
                  <a:lnTo>
                    <a:pt x="0" y="89915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2359151" y="1374647"/>
              <a:ext cx="1862455" cy="1329055"/>
            </a:xfrm>
            <a:custGeom>
              <a:avLst/>
              <a:gdLst/>
              <a:ahLst/>
              <a:cxnLst/>
              <a:rect l="l" t="t" r="r" b="b"/>
              <a:pathLst>
                <a:path w="1862454" h="1329055">
                  <a:moveTo>
                    <a:pt x="1640839" y="0"/>
                  </a:moveTo>
                  <a:lnTo>
                    <a:pt x="221487" y="0"/>
                  </a:lnTo>
                  <a:lnTo>
                    <a:pt x="176857" y="4500"/>
                  </a:lnTo>
                  <a:lnTo>
                    <a:pt x="135284" y="17408"/>
                  </a:lnTo>
                  <a:lnTo>
                    <a:pt x="97662" y="37832"/>
                  </a:lnTo>
                  <a:lnTo>
                    <a:pt x="64881" y="64881"/>
                  </a:lnTo>
                  <a:lnTo>
                    <a:pt x="37832" y="97662"/>
                  </a:lnTo>
                  <a:lnTo>
                    <a:pt x="17408" y="135284"/>
                  </a:lnTo>
                  <a:lnTo>
                    <a:pt x="4500" y="176857"/>
                  </a:lnTo>
                  <a:lnTo>
                    <a:pt x="0" y="221487"/>
                  </a:lnTo>
                  <a:lnTo>
                    <a:pt x="0" y="1107439"/>
                  </a:lnTo>
                  <a:lnTo>
                    <a:pt x="4500" y="1152070"/>
                  </a:lnTo>
                  <a:lnTo>
                    <a:pt x="17408" y="1193643"/>
                  </a:lnTo>
                  <a:lnTo>
                    <a:pt x="37832" y="1231265"/>
                  </a:lnTo>
                  <a:lnTo>
                    <a:pt x="64881" y="1264046"/>
                  </a:lnTo>
                  <a:lnTo>
                    <a:pt x="97662" y="1291095"/>
                  </a:lnTo>
                  <a:lnTo>
                    <a:pt x="135284" y="1311519"/>
                  </a:lnTo>
                  <a:lnTo>
                    <a:pt x="176857" y="1324427"/>
                  </a:lnTo>
                  <a:lnTo>
                    <a:pt x="221487" y="1328927"/>
                  </a:lnTo>
                  <a:lnTo>
                    <a:pt x="1640839" y="1328927"/>
                  </a:lnTo>
                  <a:lnTo>
                    <a:pt x="1685470" y="1324427"/>
                  </a:lnTo>
                  <a:lnTo>
                    <a:pt x="1727043" y="1311519"/>
                  </a:lnTo>
                  <a:lnTo>
                    <a:pt x="1764665" y="1291095"/>
                  </a:lnTo>
                  <a:lnTo>
                    <a:pt x="1797446" y="1264046"/>
                  </a:lnTo>
                  <a:lnTo>
                    <a:pt x="1824495" y="1231265"/>
                  </a:lnTo>
                  <a:lnTo>
                    <a:pt x="1844919" y="1193643"/>
                  </a:lnTo>
                  <a:lnTo>
                    <a:pt x="1857827" y="1152070"/>
                  </a:lnTo>
                  <a:lnTo>
                    <a:pt x="1862327" y="1107439"/>
                  </a:lnTo>
                  <a:lnTo>
                    <a:pt x="1862327" y="221487"/>
                  </a:lnTo>
                  <a:lnTo>
                    <a:pt x="1857827" y="176857"/>
                  </a:lnTo>
                  <a:lnTo>
                    <a:pt x="1844919" y="135284"/>
                  </a:lnTo>
                  <a:lnTo>
                    <a:pt x="1824495" y="97662"/>
                  </a:lnTo>
                  <a:lnTo>
                    <a:pt x="1797446" y="64881"/>
                  </a:lnTo>
                  <a:lnTo>
                    <a:pt x="1764665" y="37832"/>
                  </a:lnTo>
                  <a:lnTo>
                    <a:pt x="1727043" y="17408"/>
                  </a:lnTo>
                  <a:lnTo>
                    <a:pt x="1685470" y="4500"/>
                  </a:lnTo>
                  <a:lnTo>
                    <a:pt x="164083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2359151" y="1374647"/>
              <a:ext cx="1862455" cy="1329055"/>
            </a:xfrm>
            <a:custGeom>
              <a:avLst/>
              <a:gdLst/>
              <a:ahLst/>
              <a:cxnLst/>
              <a:rect l="l" t="t" r="r" b="b"/>
              <a:pathLst>
                <a:path w="1862454" h="1329055">
                  <a:moveTo>
                    <a:pt x="0" y="221487"/>
                  </a:moveTo>
                  <a:lnTo>
                    <a:pt x="4500" y="176857"/>
                  </a:lnTo>
                  <a:lnTo>
                    <a:pt x="17408" y="135284"/>
                  </a:lnTo>
                  <a:lnTo>
                    <a:pt x="37832" y="97662"/>
                  </a:lnTo>
                  <a:lnTo>
                    <a:pt x="64881" y="64881"/>
                  </a:lnTo>
                  <a:lnTo>
                    <a:pt x="97662" y="37832"/>
                  </a:lnTo>
                  <a:lnTo>
                    <a:pt x="135284" y="17408"/>
                  </a:lnTo>
                  <a:lnTo>
                    <a:pt x="176857" y="4500"/>
                  </a:lnTo>
                  <a:lnTo>
                    <a:pt x="221487" y="0"/>
                  </a:lnTo>
                  <a:lnTo>
                    <a:pt x="1640839" y="0"/>
                  </a:lnTo>
                  <a:lnTo>
                    <a:pt x="1685470" y="4500"/>
                  </a:lnTo>
                  <a:lnTo>
                    <a:pt x="1727043" y="17408"/>
                  </a:lnTo>
                  <a:lnTo>
                    <a:pt x="1764665" y="37832"/>
                  </a:lnTo>
                  <a:lnTo>
                    <a:pt x="1797446" y="64881"/>
                  </a:lnTo>
                  <a:lnTo>
                    <a:pt x="1824495" y="97662"/>
                  </a:lnTo>
                  <a:lnTo>
                    <a:pt x="1844919" y="135284"/>
                  </a:lnTo>
                  <a:lnTo>
                    <a:pt x="1857827" y="176857"/>
                  </a:lnTo>
                  <a:lnTo>
                    <a:pt x="1862327" y="221487"/>
                  </a:lnTo>
                  <a:lnTo>
                    <a:pt x="1862327" y="1107439"/>
                  </a:lnTo>
                  <a:lnTo>
                    <a:pt x="1857827" y="1152070"/>
                  </a:lnTo>
                  <a:lnTo>
                    <a:pt x="1844919" y="1193643"/>
                  </a:lnTo>
                  <a:lnTo>
                    <a:pt x="1824495" y="1231265"/>
                  </a:lnTo>
                  <a:lnTo>
                    <a:pt x="1797446" y="1264046"/>
                  </a:lnTo>
                  <a:lnTo>
                    <a:pt x="1764665" y="1291095"/>
                  </a:lnTo>
                  <a:lnTo>
                    <a:pt x="1727043" y="1311519"/>
                  </a:lnTo>
                  <a:lnTo>
                    <a:pt x="1685470" y="1324427"/>
                  </a:lnTo>
                  <a:lnTo>
                    <a:pt x="1640839" y="1328927"/>
                  </a:lnTo>
                  <a:lnTo>
                    <a:pt x="221487" y="1328927"/>
                  </a:lnTo>
                  <a:lnTo>
                    <a:pt x="176857" y="1324427"/>
                  </a:lnTo>
                  <a:lnTo>
                    <a:pt x="135284" y="1311519"/>
                  </a:lnTo>
                  <a:lnTo>
                    <a:pt x="97662" y="1291095"/>
                  </a:lnTo>
                  <a:lnTo>
                    <a:pt x="64881" y="1264046"/>
                  </a:lnTo>
                  <a:lnTo>
                    <a:pt x="37832" y="1231265"/>
                  </a:lnTo>
                  <a:lnTo>
                    <a:pt x="17408" y="1193643"/>
                  </a:lnTo>
                  <a:lnTo>
                    <a:pt x="4500" y="1152070"/>
                  </a:lnTo>
                  <a:lnTo>
                    <a:pt x="0" y="1107439"/>
                  </a:lnTo>
                  <a:lnTo>
                    <a:pt x="0" y="221487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526029" y="1652092"/>
            <a:ext cx="1539875" cy="758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орм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ро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е 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коллектива,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обучающихся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279201" y="1203769"/>
            <a:ext cx="2435860" cy="1737995"/>
            <a:chOff x="4279201" y="1203769"/>
            <a:chExt cx="2435860" cy="1737995"/>
          </a:xfrm>
        </p:grpSpPr>
        <p:sp>
          <p:nvSpPr>
            <p:cNvPr id="20" name="object 20"/>
            <p:cNvSpPr/>
            <p:nvPr/>
          </p:nvSpPr>
          <p:spPr>
            <a:xfrm>
              <a:off x="4291584" y="1816608"/>
              <a:ext cx="372110" cy="384175"/>
            </a:xfrm>
            <a:custGeom>
              <a:avLst/>
              <a:gdLst/>
              <a:ahLst/>
              <a:cxnLst/>
              <a:rect l="l" t="t" r="r" b="b"/>
              <a:pathLst>
                <a:path w="372110" h="384175">
                  <a:moveTo>
                    <a:pt x="185927" y="0"/>
                  </a:moveTo>
                  <a:lnTo>
                    <a:pt x="185927" y="96012"/>
                  </a:lnTo>
                  <a:lnTo>
                    <a:pt x="0" y="96012"/>
                  </a:lnTo>
                  <a:lnTo>
                    <a:pt x="0" y="288036"/>
                  </a:lnTo>
                  <a:lnTo>
                    <a:pt x="185927" y="288036"/>
                  </a:lnTo>
                  <a:lnTo>
                    <a:pt x="185927" y="384047"/>
                  </a:lnTo>
                  <a:lnTo>
                    <a:pt x="371855" y="192024"/>
                  </a:lnTo>
                  <a:lnTo>
                    <a:pt x="18592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291584" y="1816608"/>
              <a:ext cx="372110" cy="384175"/>
            </a:xfrm>
            <a:custGeom>
              <a:avLst/>
              <a:gdLst/>
              <a:ahLst/>
              <a:cxnLst/>
              <a:rect l="l" t="t" r="r" b="b"/>
              <a:pathLst>
                <a:path w="372110" h="384175">
                  <a:moveTo>
                    <a:pt x="0" y="96012"/>
                  </a:moveTo>
                  <a:lnTo>
                    <a:pt x="185927" y="96012"/>
                  </a:lnTo>
                  <a:lnTo>
                    <a:pt x="185927" y="0"/>
                  </a:lnTo>
                  <a:lnTo>
                    <a:pt x="371855" y="192024"/>
                  </a:lnTo>
                  <a:lnTo>
                    <a:pt x="185927" y="384047"/>
                  </a:lnTo>
                  <a:lnTo>
                    <a:pt x="185927" y="288036"/>
                  </a:lnTo>
                  <a:lnTo>
                    <a:pt x="0" y="288036"/>
                  </a:lnTo>
                  <a:lnTo>
                    <a:pt x="0" y="96012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4733544" y="1216152"/>
              <a:ext cx="1969135" cy="1713230"/>
            </a:xfrm>
            <a:custGeom>
              <a:avLst/>
              <a:gdLst/>
              <a:ahLst/>
              <a:cxnLst/>
              <a:rect l="l" t="t" r="r" b="b"/>
              <a:pathLst>
                <a:path w="1969134" h="1713230">
                  <a:moveTo>
                    <a:pt x="1683511" y="0"/>
                  </a:moveTo>
                  <a:lnTo>
                    <a:pt x="285495" y="0"/>
                  </a:lnTo>
                  <a:lnTo>
                    <a:pt x="239172" y="3735"/>
                  </a:lnTo>
                  <a:lnTo>
                    <a:pt x="195234" y="14549"/>
                  </a:lnTo>
                  <a:lnTo>
                    <a:pt x="154268" y="31855"/>
                  </a:lnTo>
                  <a:lnTo>
                    <a:pt x="116860" y="55067"/>
                  </a:lnTo>
                  <a:lnTo>
                    <a:pt x="83597" y="83597"/>
                  </a:lnTo>
                  <a:lnTo>
                    <a:pt x="55067" y="116860"/>
                  </a:lnTo>
                  <a:lnTo>
                    <a:pt x="31855" y="154268"/>
                  </a:lnTo>
                  <a:lnTo>
                    <a:pt x="14549" y="195234"/>
                  </a:lnTo>
                  <a:lnTo>
                    <a:pt x="3735" y="239172"/>
                  </a:lnTo>
                  <a:lnTo>
                    <a:pt x="0" y="285496"/>
                  </a:lnTo>
                  <a:lnTo>
                    <a:pt x="0" y="1427480"/>
                  </a:lnTo>
                  <a:lnTo>
                    <a:pt x="3735" y="1473803"/>
                  </a:lnTo>
                  <a:lnTo>
                    <a:pt x="14549" y="1517741"/>
                  </a:lnTo>
                  <a:lnTo>
                    <a:pt x="31855" y="1558707"/>
                  </a:lnTo>
                  <a:lnTo>
                    <a:pt x="55067" y="1596115"/>
                  </a:lnTo>
                  <a:lnTo>
                    <a:pt x="83597" y="1629378"/>
                  </a:lnTo>
                  <a:lnTo>
                    <a:pt x="116860" y="1657908"/>
                  </a:lnTo>
                  <a:lnTo>
                    <a:pt x="154268" y="1681120"/>
                  </a:lnTo>
                  <a:lnTo>
                    <a:pt x="195234" y="1698426"/>
                  </a:lnTo>
                  <a:lnTo>
                    <a:pt x="239172" y="1709240"/>
                  </a:lnTo>
                  <a:lnTo>
                    <a:pt x="285495" y="1712976"/>
                  </a:lnTo>
                  <a:lnTo>
                    <a:pt x="1683511" y="1712976"/>
                  </a:lnTo>
                  <a:lnTo>
                    <a:pt x="1729835" y="1709240"/>
                  </a:lnTo>
                  <a:lnTo>
                    <a:pt x="1773773" y="1698426"/>
                  </a:lnTo>
                  <a:lnTo>
                    <a:pt x="1814739" y="1681120"/>
                  </a:lnTo>
                  <a:lnTo>
                    <a:pt x="1852147" y="1657908"/>
                  </a:lnTo>
                  <a:lnTo>
                    <a:pt x="1885410" y="1629378"/>
                  </a:lnTo>
                  <a:lnTo>
                    <a:pt x="1913940" y="1596115"/>
                  </a:lnTo>
                  <a:lnTo>
                    <a:pt x="1937152" y="1558707"/>
                  </a:lnTo>
                  <a:lnTo>
                    <a:pt x="1954458" y="1517741"/>
                  </a:lnTo>
                  <a:lnTo>
                    <a:pt x="1965272" y="1473803"/>
                  </a:lnTo>
                  <a:lnTo>
                    <a:pt x="1969007" y="1427480"/>
                  </a:lnTo>
                  <a:lnTo>
                    <a:pt x="1969007" y="285496"/>
                  </a:lnTo>
                  <a:lnTo>
                    <a:pt x="1965272" y="239172"/>
                  </a:lnTo>
                  <a:lnTo>
                    <a:pt x="1954458" y="195234"/>
                  </a:lnTo>
                  <a:lnTo>
                    <a:pt x="1937152" y="154268"/>
                  </a:lnTo>
                  <a:lnTo>
                    <a:pt x="1913940" y="116860"/>
                  </a:lnTo>
                  <a:lnTo>
                    <a:pt x="1885410" y="83597"/>
                  </a:lnTo>
                  <a:lnTo>
                    <a:pt x="1852147" y="55067"/>
                  </a:lnTo>
                  <a:lnTo>
                    <a:pt x="1814739" y="31855"/>
                  </a:lnTo>
                  <a:lnTo>
                    <a:pt x="1773773" y="14549"/>
                  </a:lnTo>
                  <a:lnTo>
                    <a:pt x="1729835" y="3735"/>
                  </a:lnTo>
                  <a:lnTo>
                    <a:pt x="168351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4733544" y="1216152"/>
              <a:ext cx="1969135" cy="1713230"/>
            </a:xfrm>
            <a:custGeom>
              <a:avLst/>
              <a:gdLst/>
              <a:ahLst/>
              <a:cxnLst/>
              <a:rect l="l" t="t" r="r" b="b"/>
              <a:pathLst>
                <a:path w="1969134" h="1713230">
                  <a:moveTo>
                    <a:pt x="0" y="285496"/>
                  </a:moveTo>
                  <a:lnTo>
                    <a:pt x="3735" y="239172"/>
                  </a:lnTo>
                  <a:lnTo>
                    <a:pt x="14549" y="195234"/>
                  </a:lnTo>
                  <a:lnTo>
                    <a:pt x="31855" y="154268"/>
                  </a:lnTo>
                  <a:lnTo>
                    <a:pt x="55067" y="116860"/>
                  </a:lnTo>
                  <a:lnTo>
                    <a:pt x="83597" y="83597"/>
                  </a:lnTo>
                  <a:lnTo>
                    <a:pt x="116860" y="55067"/>
                  </a:lnTo>
                  <a:lnTo>
                    <a:pt x="154268" y="31855"/>
                  </a:lnTo>
                  <a:lnTo>
                    <a:pt x="195234" y="14549"/>
                  </a:lnTo>
                  <a:lnTo>
                    <a:pt x="239172" y="3735"/>
                  </a:lnTo>
                  <a:lnTo>
                    <a:pt x="285495" y="0"/>
                  </a:lnTo>
                  <a:lnTo>
                    <a:pt x="1683511" y="0"/>
                  </a:lnTo>
                  <a:lnTo>
                    <a:pt x="1729835" y="3735"/>
                  </a:lnTo>
                  <a:lnTo>
                    <a:pt x="1773773" y="14549"/>
                  </a:lnTo>
                  <a:lnTo>
                    <a:pt x="1814739" y="31855"/>
                  </a:lnTo>
                  <a:lnTo>
                    <a:pt x="1852147" y="55067"/>
                  </a:lnTo>
                  <a:lnTo>
                    <a:pt x="1885410" y="83597"/>
                  </a:lnTo>
                  <a:lnTo>
                    <a:pt x="1913940" y="116860"/>
                  </a:lnTo>
                  <a:lnTo>
                    <a:pt x="1937152" y="154268"/>
                  </a:lnTo>
                  <a:lnTo>
                    <a:pt x="1954458" y="195234"/>
                  </a:lnTo>
                  <a:lnTo>
                    <a:pt x="1965272" y="239172"/>
                  </a:lnTo>
                  <a:lnTo>
                    <a:pt x="1969007" y="285496"/>
                  </a:lnTo>
                  <a:lnTo>
                    <a:pt x="1969007" y="1427480"/>
                  </a:lnTo>
                  <a:lnTo>
                    <a:pt x="1965272" y="1473803"/>
                  </a:lnTo>
                  <a:lnTo>
                    <a:pt x="1954458" y="1517741"/>
                  </a:lnTo>
                  <a:lnTo>
                    <a:pt x="1937152" y="1558707"/>
                  </a:lnTo>
                  <a:lnTo>
                    <a:pt x="1913940" y="1596115"/>
                  </a:lnTo>
                  <a:lnTo>
                    <a:pt x="1885410" y="1629378"/>
                  </a:lnTo>
                  <a:lnTo>
                    <a:pt x="1852147" y="1657908"/>
                  </a:lnTo>
                  <a:lnTo>
                    <a:pt x="1814739" y="1681120"/>
                  </a:lnTo>
                  <a:lnTo>
                    <a:pt x="1773773" y="1698426"/>
                  </a:lnTo>
                  <a:lnTo>
                    <a:pt x="1729835" y="1709240"/>
                  </a:lnTo>
                  <a:lnTo>
                    <a:pt x="1683511" y="1712976"/>
                  </a:lnTo>
                  <a:lnTo>
                    <a:pt x="285495" y="1712976"/>
                  </a:lnTo>
                  <a:lnTo>
                    <a:pt x="239172" y="1709240"/>
                  </a:lnTo>
                  <a:lnTo>
                    <a:pt x="195234" y="1698426"/>
                  </a:lnTo>
                  <a:lnTo>
                    <a:pt x="154268" y="1681120"/>
                  </a:lnTo>
                  <a:lnTo>
                    <a:pt x="116860" y="1657908"/>
                  </a:lnTo>
                  <a:lnTo>
                    <a:pt x="83597" y="1629378"/>
                  </a:lnTo>
                  <a:lnTo>
                    <a:pt x="55067" y="1596115"/>
                  </a:lnTo>
                  <a:lnTo>
                    <a:pt x="31855" y="1558707"/>
                  </a:lnTo>
                  <a:lnTo>
                    <a:pt x="14549" y="1517741"/>
                  </a:lnTo>
                  <a:lnTo>
                    <a:pt x="3735" y="1473803"/>
                  </a:lnTo>
                  <a:lnTo>
                    <a:pt x="0" y="1427480"/>
                  </a:lnTo>
                  <a:lnTo>
                    <a:pt x="0" y="285496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487161" y="1197305"/>
            <a:ext cx="47244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56428" y="1441830"/>
            <a:ext cx="153606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ва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ит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ь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ых  запросов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обучающихся,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педагогов,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молодых</a:t>
            </a:r>
            <a:endParaRPr sz="16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специалистов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760273" y="1316545"/>
            <a:ext cx="2131060" cy="1490980"/>
            <a:chOff x="6760273" y="1316545"/>
            <a:chExt cx="2131060" cy="1490980"/>
          </a:xfrm>
        </p:grpSpPr>
        <p:sp>
          <p:nvSpPr>
            <p:cNvPr id="27" name="object 27"/>
            <p:cNvSpPr/>
            <p:nvPr/>
          </p:nvSpPr>
          <p:spPr>
            <a:xfrm>
              <a:off x="6772655" y="1862327"/>
              <a:ext cx="356870" cy="387350"/>
            </a:xfrm>
            <a:custGeom>
              <a:avLst/>
              <a:gdLst/>
              <a:ahLst/>
              <a:cxnLst/>
              <a:rect l="l" t="t" r="r" b="b"/>
              <a:pathLst>
                <a:path w="356870" h="387350">
                  <a:moveTo>
                    <a:pt x="148717" y="0"/>
                  </a:moveTo>
                  <a:lnTo>
                    <a:pt x="148717" y="96774"/>
                  </a:lnTo>
                  <a:lnTo>
                    <a:pt x="0" y="96774"/>
                  </a:lnTo>
                  <a:lnTo>
                    <a:pt x="0" y="290322"/>
                  </a:lnTo>
                  <a:lnTo>
                    <a:pt x="148717" y="290322"/>
                  </a:lnTo>
                  <a:lnTo>
                    <a:pt x="148717" y="387096"/>
                  </a:lnTo>
                  <a:lnTo>
                    <a:pt x="356616" y="193548"/>
                  </a:lnTo>
                  <a:lnTo>
                    <a:pt x="14871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6772655" y="1862327"/>
              <a:ext cx="356870" cy="387350"/>
            </a:xfrm>
            <a:custGeom>
              <a:avLst/>
              <a:gdLst/>
              <a:ahLst/>
              <a:cxnLst/>
              <a:rect l="l" t="t" r="r" b="b"/>
              <a:pathLst>
                <a:path w="356870" h="387350">
                  <a:moveTo>
                    <a:pt x="0" y="96774"/>
                  </a:moveTo>
                  <a:lnTo>
                    <a:pt x="148717" y="96774"/>
                  </a:lnTo>
                  <a:lnTo>
                    <a:pt x="148717" y="0"/>
                  </a:lnTo>
                  <a:lnTo>
                    <a:pt x="356616" y="193548"/>
                  </a:lnTo>
                  <a:lnTo>
                    <a:pt x="148717" y="387096"/>
                  </a:lnTo>
                  <a:lnTo>
                    <a:pt x="148717" y="290322"/>
                  </a:lnTo>
                  <a:lnTo>
                    <a:pt x="0" y="290322"/>
                  </a:lnTo>
                  <a:lnTo>
                    <a:pt x="0" y="96774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7202423" y="1328928"/>
              <a:ext cx="1676400" cy="1466215"/>
            </a:xfrm>
            <a:custGeom>
              <a:avLst/>
              <a:gdLst/>
              <a:ahLst/>
              <a:cxnLst/>
              <a:rect l="l" t="t" r="r" b="b"/>
              <a:pathLst>
                <a:path w="1676400" h="1466214">
                  <a:moveTo>
                    <a:pt x="1432052" y="0"/>
                  </a:moveTo>
                  <a:lnTo>
                    <a:pt x="244348" y="0"/>
                  </a:lnTo>
                  <a:lnTo>
                    <a:pt x="195088" y="4962"/>
                  </a:lnTo>
                  <a:lnTo>
                    <a:pt x="149215" y="19194"/>
                  </a:lnTo>
                  <a:lnTo>
                    <a:pt x="107708" y="41717"/>
                  </a:lnTo>
                  <a:lnTo>
                    <a:pt x="71548" y="71548"/>
                  </a:lnTo>
                  <a:lnTo>
                    <a:pt x="41717" y="107708"/>
                  </a:lnTo>
                  <a:lnTo>
                    <a:pt x="19194" y="149215"/>
                  </a:lnTo>
                  <a:lnTo>
                    <a:pt x="4962" y="195088"/>
                  </a:lnTo>
                  <a:lnTo>
                    <a:pt x="0" y="244348"/>
                  </a:lnTo>
                  <a:lnTo>
                    <a:pt x="0" y="1221739"/>
                  </a:lnTo>
                  <a:lnTo>
                    <a:pt x="4962" y="1270999"/>
                  </a:lnTo>
                  <a:lnTo>
                    <a:pt x="19194" y="1316872"/>
                  </a:lnTo>
                  <a:lnTo>
                    <a:pt x="41717" y="1358379"/>
                  </a:lnTo>
                  <a:lnTo>
                    <a:pt x="71548" y="1394539"/>
                  </a:lnTo>
                  <a:lnTo>
                    <a:pt x="107708" y="1424370"/>
                  </a:lnTo>
                  <a:lnTo>
                    <a:pt x="149215" y="1446893"/>
                  </a:lnTo>
                  <a:lnTo>
                    <a:pt x="195088" y="1461125"/>
                  </a:lnTo>
                  <a:lnTo>
                    <a:pt x="244348" y="1466088"/>
                  </a:lnTo>
                  <a:lnTo>
                    <a:pt x="1432052" y="1466088"/>
                  </a:lnTo>
                  <a:lnTo>
                    <a:pt x="1481311" y="1461125"/>
                  </a:lnTo>
                  <a:lnTo>
                    <a:pt x="1527184" y="1446893"/>
                  </a:lnTo>
                  <a:lnTo>
                    <a:pt x="1568691" y="1424370"/>
                  </a:lnTo>
                  <a:lnTo>
                    <a:pt x="1604851" y="1394539"/>
                  </a:lnTo>
                  <a:lnTo>
                    <a:pt x="1634682" y="1358379"/>
                  </a:lnTo>
                  <a:lnTo>
                    <a:pt x="1657205" y="1316872"/>
                  </a:lnTo>
                  <a:lnTo>
                    <a:pt x="1671437" y="1270999"/>
                  </a:lnTo>
                  <a:lnTo>
                    <a:pt x="1676400" y="1221739"/>
                  </a:lnTo>
                  <a:lnTo>
                    <a:pt x="1676400" y="244348"/>
                  </a:lnTo>
                  <a:lnTo>
                    <a:pt x="1671437" y="195088"/>
                  </a:lnTo>
                  <a:lnTo>
                    <a:pt x="1657205" y="149215"/>
                  </a:lnTo>
                  <a:lnTo>
                    <a:pt x="1634682" y="107708"/>
                  </a:lnTo>
                  <a:lnTo>
                    <a:pt x="1604851" y="71548"/>
                  </a:lnTo>
                  <a:lnTo>
                    <a:pt x="1568691" y="41717"/>
                  </a:lnTo>
                  <a:lnTo>
                    <a:pt x="1527184" y="19194"/>
                  </a:lnTo>
                  <a:lnTo>
                    <a:pt x="1481311" y="4962"/>
                  </a:lnTo>
                  <a:lnTo>
                    <a:pt x="143205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7202423" y="1328928"/>
              <a:ext cx="1676400" cy="1466215"/>
            </a:xfrm>
            <a:custGeom>
              <a:avLst/>
              <a:gdLst/>
              <a:ahLst/>
              <a:cxnLst/>
              <a:rect l="l" t="t" r="r" b="b"/>
              <a:pathLst>
                <a:path w="1676400" h="1466214">
                  <a:moveTo>
                    <a:pt x="0" y="244348"/>
                  </a:moveTo>
                  <a:lnTo>
                    <a:pt x="4962" y="195088"/>
                  </a:lnTo>
                  <a:lnTo>
                    <a:pt x="19194" y="149215"/>
                  </a:lnTo>
                  <a:lnTo>
                    <a:pt x="41717" y="107708"/>
                  </a:lnTo>
                  <a:lnTo>
                    <a:pt x="71548" y="71548"/>
                  </a:lnTo>
                  <a:lnTo>
                    <a:pt x="107708" y="41717"/>
                  </a:lnTo>
                  <a:lnTo>
                    <a:pt x="149215" y="19194"/>
                  </a:lnTo>
                  <a:lnTo>
                    <a:pt x="195088" y="4962"/>
                  </a:lnTo>
                  <a:lnTo>
                    <a:pt x="244348" y="0"/>
                  </a:lnTo>
                  <a:lnTo>
                    <a:pt x="1432052" y="0"/>
                  </a:lnTo>
                  <a:lnTo>
                    <a:pt x="1481311" y="4962"/>
                  </a:lnTo>
                  <a:lnTo>
                    <a:pt x="1527184" y="19194"/>
                  </a:lnTo>
                  <a:lnTo>
                    <a:pt x="1568691" y="41717"/>
                  </a:lnTo>
                  <a:lnTo>
                    <a:pt x="1604851" y="71548"/>
                  </a:lnTo>
                  <a:lnTo>
                    <a:pt x="1634682" y="107708"/>
                  </a:lnTo>
                  <a:lnTo>
                    <a:pt x="1657205" y="149215"/>
                  </a:lnTo>
                  <a:lnTo>
                    <a:pt x="1671437" y="195088"/>
                  </a:lnTo>
                  <a:lnTo>
                    <a:pt x="1676400" y="244348"/>
                  </a:lnTo>
                  <a:lnTo>
                    <a:pt x="1676400" y="1221739"/>
                  </a:lnTo>
                  <a:lnTo>
                    <a:pt x="1671437" y="1270999"/>
                  </a:lnTo>
                  <a:lnTo>
                    <a:pt x="1657205" y="1316872"/>
                  </a:lnTo>
                  <a:lnTo>
                    <a:pt x="1634682" y="1358379"/>
                  </a:lnTo>
                  <a:lnTo>
                    <a:pt x="1604851" y="1394539"/>
                  </a:lnTo>
                  <a:lnTo>
                    <a:pt x="1568691" y="1424370"/>
                  </a:lnTo>
                  <a:lnTo>
                    <a:pt x="1527184" y="1446893"/>
                  </a:lnTo>
                  <a:lnTo>
                    <a:pt x="1481311" y="1461125"/>
                  </a:lnTo>
                  <a:lnTo>
                    <a:pt x="1432052" y="1466088"/>
                  </a:lnTo>
                  <a:lnTo>
                    <a:pt x="244348" y="1466088"/>
                  </a:lnTo>
                  <a:lnTo>
                    <a:pt x="195088" y="1461125"/>
                  </a:lnTo>
                  <a:lnTo>
                    <a:pt x="149215" y="1446893"/>
                  </a:lnTo>
                  <a:lnTo>
                    <a:pt x="107708" y="1424370"/>
                  </a:lnTo>
                  <a:lnTo>
                    <a:pt x="71548" y="1394539"/>
                  </a:lnTo>
                  <a:lnTo>
                    <a:pt x="41717" y="1358379"/>
                  </a:lnTo>
                  <a:lnTo>
                    <a:pt x="19194" y="1316872"/>
                  </a:lnTo>
                  <a:lnTo>
                    <a:pt x="4962" y="1270999"/>
                  </a:lnTo>
                  <a:lnTo>
                    <a:pt x="0" y="1221739"/>
                  </a:lnTo>
                  <a:lnTo>
                    <a:pt x="0" y="244348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390638" y="1431798"/>
            <a:ext cx="1316990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7975" marR="5080" indent="-29591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Фо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рм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ро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е 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рабочей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группы,</a:t>
            </a:r>
            <a:endParaRPr sz="1600" dirty="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определение</a:t>
            </a:r>
            <a:endParaRPr sz="1600" dirty="0">
              <a:latin typeface="Times New Roman"/>
              <a:cs typeface="Times New Roman"/>
            </a:endParaRPr>
          </a:p>
          <a:p>
            <a:pPr marL="222885">
              <a:lnSpc>
                <a:spcPct val="100000"/>
              </a:lnSpc>
            </a:pP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кураторов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7812023" y="2883407"/>
            <a:ext cx="460375" cy="372110"/>
            <a:chOff x="7812023" y="2883407"/>
            <a:chExt cx="460375" cy="372110"/>
          </a:xfrm>
        </p:grpSpPr>
        <p:sp>
          <p:nvSpPr>
            <p:cNvPr id="33" name="object 33"/>
            <p:cNvSpPr/>
            <p:nvPr/>
          </p:nvSpPr>
          <p:spPr>
            <a:xfrm>
              <a:off x="7824215" y="2895599"/>
              <a:ext cx="436245" cy="347980"/>
            </a:xfrm>
            <a:custGeom>
              <a:avLst/>
              <a:gdLst/>
              <a:ahLst/>
              <a:cxnLst/>
              <a:rect l="l" t="t" r="r" b="b"/>
              <a:pathLst>
                <a:path w="436245" h="347980">
                  <a:moveTo>
                    <a:pt x="326898" y="0"/>
                  </a:moveTo>
                  <a:lnTo>
                    <a:pt x="108965" y="0"/>
                  </a:lnTo>
                  <a:lnTo>
                    <a:pt x="108965" y="173736"/>
                  </a:lnTo>
                  <a:lnTo>
                    <a:pt x="0" y="173736"/>
                  </a:lnTo>
                  <a:lnTo>
                    <a:pt x="217931" y="347472"/>
                  </a:lnTo>
                  <a:lnTo>
                    <a:pt x="435863" y="173736"/>
                  </a:lnTo>
                  <a:lnTo>
                    <a:pt x="326898" y="173736"/>
                  </a:lnTo>
                  <a:lnTo>
                    <a:pt x="32689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7824215" y="2895599"/>
              <a:ext cx="436245" cy="347980"/>
            </a:xfrm>
            <a:custGeom>
              <a:avLst/>
              <a:gdLst/>
              <a:ahLst/>
              <a:cxnLst/>
              <a:rect l="l" t="t" r="r" b="b"/>
              <a:pathLst>
                <a:path w="436245" h="347980">
                  <a:moveTo>
                    <a:pt x="108965" y="0"/>
                  </a:moveTo>
                  <a:lnTo>
                    <a:pt x="108965" y="173736"/>
                  </a:lnTo>
                  <a:lnTo>
                    <a:pt x="0" y="173736"/>
                  </a:lnTo>
                  <a:lnTo>
                    <a:pt x="217931" y="347472"/>
                  </a:lnTo>
                  <a:lnTo>
                    <a:pt x="435863" y="173736"/>
                  </a:lnTo>
                  <a:lnTo>
                    <a:pt x="326898" y="173736"/>
                  </a:lnTo>
                  <a:lnTo>
                    <a:pt x="326898" y="0"/>
                  </a:lnTo>
                  <a:lnTo>
                    <a:pt x="108965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7324153" y="3312985"/>
            <a:ext cx="1756410" cy="1399540"/>
            <a:chOff x="7324153" y="3312985"/>
            <a:chExt cx="1756410" cy="1399540"/>
          </a:xfrm>
        </p:grpSpPr>
        <p:sp>
          <p:nvSpPr>
            <p:cNvPr id="36" name="object 36"/>
            <p:cNvSpPr/>
            <p:nvPr/>
          </p:nvSpPr>
          <p:spPr>
            <a:xfrm>
              <a:off x="7336536" y="3325367"/>
              <a:ext cx="1731645" cy="1374775"/>
            </a:xfrm>
            <a:custGeom>
              <a:avLst/>
              <a:gdLst/>
              <a:ahLst/>
              <a:cxnLst/>
              <a:rect l="l" t="t" r="r" b="b"/>
              <a:pathLst>
                <a:path w="1731645" h="1374775">
                  <a:moveTo>
                    <a:pt x="1502156" y="0"/>
                  </a:moveTo>
                  <a:lnTo>
                    <a:pt x="229108" y="0"/>
                  </a:lnTo>
                  <a:lnTo>
                    <a:pt x="182946" y="4656"/>
                  </a:lnTo>
                  <a:lnTo>
                    <a:pt x="139946" y="18010"/>
                  </a:lnTo>
                  <a:lnTo>
                    <a:pt x="101029" y="39138"/>
                  </a:lnTo>
                  <a:lnTo>
                    <a:pt x="67119" y="67119"/>
                  </a:lnTo>
                  <a:lnTo>
                    <a:pt x="39138" y="101029"/>
                  </a:lnTo>
                  <a:lnTo>
                    <a:pt x="18010" y="139946"/>
                  </a:lnTo>
                  <a:lnTo>
                    <a:pt x="4656" y="182946"/>
                  </a:lnTo>
                  <a:lnTo>
                    <a:pt x="0" y="229108"/>
                  </a:lnTo>
                  <a:lnTo>
                    <a:pt x="0" y="1145540"/>
                  </a:lnTo>
                  <a:lnTo>
                    <a:pt x="4656" y="1191701"/>
                  </a:lnTo>
                  <a:lnTo>
                    <a:pt x="18010" y="1234701"/>
                  </a:lnTo>
                  <a:lnTo>
                    <a:pt x="39138" y="1273618"/>
                  </a:lnTo>
                  <a:lnTo>
                    <a:pt x="67119" y="1307528"/>
                  </a:lnTo>
                  <a:lnTo>
                    <a:pt x="101029" y="1335509"/>
                  </a:lnTo>
                  <a:lnTo>
                    <a:pt x="139946" y="1356637"/>
                  </a:lnTo>
                  <a:lnTo>
                    <a:pt x="182946" y="1369991"/>
                  </a:lnTo>
                  <a:lnTo>
                    <a:pt x="229108" y="1374648"/>
                  </a:lnTo>
                  <a:lnTo>
                    <a:pt x="1502156" y="1374648"/>
                  </a:lnTo>
                  <a:lnTo>
                    <a:pt x="1548317" y="1369991"/>
                  </a:lnTo>
                  <a:lnTo>
                    <a:pt x="1591317" y="1356637"/>
                  </a:lnTo>
                  <a:lnTo>
                    <a:pt x="1630234" y="1335509"/>
                  </a:lnTo>
                  <a:lnTo>
                    <a:pt x="1664144" y="1307528"/>
                  </a:lnTo>
                  <a:lnTo>
                    <a:pt x="1692125" y="1273618"/>
                  </a:lnTo>
                  <a:lnTo>
                    <a:pt x="1713253" y="1234701"/>
                  </a:lnTo>
                  <a:lnTo>
                    <a:pt x="1726607" y="1191701"/>
                  </a:lnTo>
                  <a:lnTo>
                    <a:pt x="1731264" y="1145540"/>
                  </a:lnTo>
                  <a:lnTo>
                    <a:pt x="1731264" y="229108"/>
                  </a:lnTo>
                  <a:lnTo>
                    <a:pt x="1726607" y="182946"/>
                  </a:lnTo>
                  <a:lnTo>
                    <a:pt x="1713253" y="139946"/>
                  </a:lnTo>
                  <a:lnTo>
                    <a:pt x="1692125" y="101029"/>
                  </a:lnTo>
                  <a:lnTo>
                    <a:pt x="1664144" y="67119"/>
                  </a:lnTo>
                  <a:lnTo>
                    <a:pt x="1630234" y="39138"/>
                  </a:lnTo>
                  <a:lnTo>
                    <a:pt x="1591317" y="18010"/>
                  </a:lnTo>
                  <a:lnTo>
                    <a:pt x="1548317" y="4656"/>
                  </a:lnTo>
                  <a:lnTo>
                    <a:pt x="150215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7336536" y="3325367"/>
              <a:ext cx="1731645" cy="1374775"/>
            </a:xfrm>
            <a:custGeom>
              <a:avLst/>
              <a:gdLst/>
              <a:ahLst/>
              <a:cxnLst/>
              <a:rect l="l" t="t" r="r" b="b"/>
              <a:pathLst>
                <a:path w="1731645" h="1374775">
                  <a:moveTo>
                    <a:pt x="0" y="229108"/>
                  </a:moveTo>
                  <a:lnTo>
                    <a:pt x="4656" y="182946"/>
                  </a:lnTo>
                  <a:lnTo>
                    <a:pt x="18010" y="139946"/>
                  </a:lnTo>
                  <a:lnTo>
                    <a:pt x="39138" y="101029"/>
                  </a:lnTo>
                  <a:lnTo>
                    <a:pt x="67119" y="67119"/>
                  </a:lnTo>
                  <a:lnTo>
                    <a:pt x="101029" y="39138"/>
                  </a:lnTo>
                  <a:lnTo>
                    <a:pt x="139946" y="18010"/>
                  </a:lnTo>
                  <a:lnTo>
                    <a:pt x="182946" y="4656"/>
                  </a:lnTo>
                  <a:lnTo>
                    <a:pt x="229108" y="0"/>
                  </a:lnTo>
                  <a:lnTo>
                    <a:pt x="1502156" y="0"/>
                  </a:lnTo>
                  <a:lnTo>
                    <a:pt x="1548317" y="4656"/>
                  </a:lnTo>
                  <a:lnTo>
                    <a:pt x="1591317" y="18010"/>
                  </a:lnTo>
                  <a:lnTo>
                    <a:pt x="1630234" y="39138"/>
                  </a:lnTo>
                  <a:lnTo>
                    <a:pt x="1664144" y="67119"/>
                  </a:lnTo>
                  <a:lnTo>
                    <a:pt x="1692125" y="101029"/>
                  </a:lnTo>
                  <a:lnTo>
                    <a:pt x="1713253" y="139946"/>
                  </a:lnTo>
                  <a:lnTo>
                    <a:pt x="1726607" y="182946"/>
                  </a:lnTo>
                  <a:lnTo>
                    <a:pt x="1731264" y="229108"/>
                  </a:lnTo>
                  <a:lnTo>
                    <a:pt x="1731264" y="1145540"/>
                  </a:lnTo>
                  <a:lnTo>
                    <a:pt x="1726607" y="1191701"/>
                  </a:lnTo>
                  <a:lnTo>
                    <a:pt x="1713253" y="1234701"/>
                  </a:lnTo>
                  <a:lnTo>
                    <a:pt x="1692125" y="1273618"/>
                  </a:lnTo>
                  <a:lnTo>
                    <a:pt x="1664144" y="1307528"/>
                  </a:lnTo>
                  <a:lnTo>
                    <a:pt x="1630234" y="1335509"/>
                  </a:lnTo>
                  <a:lnTo>
                    <a:pt x="1591317" y="1356637"/>
                  </a:lnTo>
                  <a:lnTo>
                    <a:pt x="1548317" y="1369991"/>
                  </a:lnTo>
                  <a:lnTo>
                    <a:pt x="1502156" y="1374648"/>
                  </a:lnTo>
                  <a:lnTo>
                    <a:pt x="229108" y="1374648"/>
                  </a:lnTo>
                  <a:lnTo>
                    <a:pt x="182946" y="1369991"/>
                  </a:lnTo>
                  <a:lnTo>
                    <a:pt x="139946" y="1356637"/>
                  </a:lnTo>
                  <a:lnTo>
                    <a:pt x="101029" y="1335509"/>
                  </a:lnTo>
                  <a:lnTo>
                    <a:pt x="67119" y="1307528"/>
                  </a:lnTo>
                  <a:lnTo>
                    <a:pt x="39138" y="1273618"/>
                  </a:lnTo>
                  <a:lnTo>
                    <a:pt x="18010" y="1234701"/>
                  </a:lnTo>
                  <a:lnTo>
                    <a:pt x="4656" y="1191701"/>
                  </a:lnTo>
                  <a:lnTo>
                    <a:pt x="0" y="1145540"/>
                  </a:lnTo>
                  <a:lnTo>
                    <a:pt x="0" y="229108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7500366" y="3382137"/>
            <a:ext cx="1414145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175" algn="ctr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Определение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ад</a:t>
            </a:r>
            <a:r>
              <a:rPr sz="1600" spc="-7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ч,</a:t>
            </a:r>
            <a:r>
              <a:rPr sz="1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м 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ас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, 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ожидаемых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результатов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157025" y="3303841"/>
            <a:ext cx="2137410" cy="1402715"/>
            <a:chOff x="5157025" y="3303841"/>
            <a:chExt cx="2137410" cy="1402715"/>
          </a:xfrm>
        </p:grpSpPr>
        <p:sp>
          <p:nvSpPr>
            <p:cNvPr id="40" name="object 40"/>
            <p:cNvSpPr/>
            <p:nvPr/>
          </p:nvSpPr>
          <p:spPr>
            <a:xfrm>
              <a:off x="6848855" y="3800855"/>
              <a:ext cx="433070" cy="363220"/>
            </a:xfrm>
            <a:custGeom>
              <a:avLst/>
              <a:gdLst/>
              <a:ahLst/>
              <a:cxnLst/>
              <a:rect l="l" t="t" r="r" b="b"/>
              <a:pathLst>
                <a:path w="433070" h="363220">
                  <a:moveTo>
                    <a:pt x="181355" y="0"/>
                  </a:moveTo>
                  <a:lnTo>
                    <a:pt x="0" y="181356"/>
                  </a:lnTo>
                  <a:lnTo>
                    <a:pt x="181355" y="362712"/>
                  </a:lnTo>
                  <a:lnTo>
                    <a:pt x="181355" y="272034"/>
                  </a:lnTo>
                  <a:lnTo>
                    <a:pt x="432816" y="272034"/>
                  </a:lnTo>
                  <a:lnTo>
                    <a:pt x="432816" y="90678"/>
                  </a:lnTo>
                  <a:lnTo>
                    <a:pt x="181355" y="90678"/>
                  </a:lnTo>
                  <a:lnTo>
                    <a:pt x="18135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6848855" y="3800855"/>
              <a:ext cx="433070" cy="363220"/>
            </a:xfrm>
            <a:custGeom>
              <a:avLst/>
              <a:gdLst/>
              <a:ahLst/>
              <a:cxnLst/>
              <a:rect l="l" t="t" r="r" b="b"/>
              <a:pathLst>
                <a:path w="433070" h="363220">
                  <a:moveTo>
                    <a:pt x="432816" y="90678"/>
                  </a:moveTo>
                  <a:lnTo>
                    <a:pt x="181355" y="90678"/>
                  </a:lnTo>
                  <a:lnTo>
                    <a:pt x="181355" y="0"/>
                  </a:lnTo>
                  <a:lnTo>
                    <a:pt x="0" y="181356"/>
                  </a:lnTo>
                  <a:lnTo>
                    <a:pt x="181355" y="362712"/>
                  </a:lnTo>
                  <a:lnTo>
                    <a:pt x="181355" y="272034"/>
                  </a:lnTo>
                  <a:lnTo>
                    <a:pt x="432816" y="272034"/>
                  </a:lnTo>
                  <a:lnTo>
                    <a:pt x="432816" y="90678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5169408" y="3316223"/>
              <a:ext cx="1655445" cy="1377950"/>
            </a:xfrm>
            <a:custGeom>
              <a:avLst/>
              <a:gdLst/>
              <a:ahLst/>
              <a:cxnLst/>
              <a:rect l="l" t="t" r="r" b="b"/>
              <a:pathLst>
                <a:path w="1655445" h="1377950">
                  <a:moveTo>
                    <a:pt x="1425447" y="0"/>
                  </a:moveTo>
                  <a:lnTo>
                    <a:pt x="229615" y="0"/>
                  </a:lnTo>
                  <a:lnTo>
                    <a:pt x="183323" y="4662"/>
                  </a:lnTo>
                  <a:lnTo>
                    <a:pt x="140213" y="18035"/>
                  </a:lnTo>
                  <a:lnTo>
                    <a:pt x="101209" y="39199"/>
                  </a:lnTo>
                  <a:lnTo>
                    <a:pt x="67230" y="67230"/>
                  </a:lnTo>
                  <a:lnTo>
                    <a:pt x="39199" y="101209"/>
                  </a:lnTo>
                  <a:lnTo>
                    <a:pt x="18035" y="140213"/>
                  </a:lnTo>
                  <a:lnTo>
                    <a:pt x="4662" y="183323"/>
                  </a:lnTo>
                  <a:lnTo>
                    <a:pt x="0" y="229615"/>
                  </a:lnTo>
                  <a:lnTo>
                    <a:pt x="0" y="1148080"/>
                  </a:lnTo>
                  <a:lnTo>
                    <a:pt x="4662" y="1194372"/>
                  </a:lnTo>
                  <a:lnTo>
                    <a:pt x="18035" y="1237482"/>
                  </a:lnTo>
                  <a:lnTo>
                    <a:pt x="39199" y="1276486"/>
                  </a:lnTo>
                  <a:lnTo>
                    <a:pt x="67230" y="1310465"/>
                  </a:lnTo>
                  <a:lnTo>
                    <a:pt x="101209" y="1338496"/>
                  </a:lnTo>
                  <a:lnTo>
                    <a:pt x="140213" y="1359660"/>
                  </a:lnTo>
                  <a:lnTo>
                    <a:pt x="183323" y="1373033"/>
                  </a:lnTo>
                  <a:lnTo>
                    <a:pt x="229615" y="1377695"/>
                  </a:lnTo>
                  <a:lnTo>
                    <a:pt x="1425447" y="1377695"/>
                  </a:lnTo>
                  <a:lnTo>
                    <a:pt x="1471740" y="1373033"/>
                  </a:lnTo>
                  <a:lnTo>
                    <a:pt x="1514850" y="1359660"/>
                  </a:lnTo>
                  <a:lnTo>
                    <a:pt x="1553854" y="1338496"/>
                  </a:lnTo>
                  <a:lnTo>
                    <a:pt x="1587833" y="1310465"/>
                  </a:lnTo>
                  <a:lnTo>
                    <a:pt x="1615864" y="1276486"/>
                  </a:lnTo>
                  <a:lnTo>
                    <a:pt x="1637028" y="1237482"/>
                  </a:lnTo>
                  <a:lnTo>
                    <a:pt x="1650401" y="1194372"/>
                  </a:lnTo>
                  <a:lnTo>
                    <a:pt x="1655064" y="1148080"/>
                  </a:lnTo>
                  <a:lnTo>
                    <a:pt x="1655064" y="229615"/>
                  </a:lnTo>
                  <a:lnTo>
                    <a:pt x="1650401" y="183323"/>
                  </a:lnTo>
                  <a:lnTo>
                    <a:pt x="1637028" y="140213"/>
                  </a:lnTo>
                  <a:lnTo>
                    <a:pt x="1615864" y="101209"/>
                  </a:lnTo>
                  <a:lnTo>
                    <a:pt x="1587833" y="67230"/>
                  </a:lnTo>
                  <a:lnTo>
                    <a:pt x="1553854" y="39199"/>
                  </a:lnTo>
                  <a:lnTo>
                    <a:pt x="1514850" y="18035"/>
                  </a:lnTo>
                  <a:lnTo>
                    <a:pt x="1471740" y="4662"/>
                  </a:lnTo>
                  <a:lnTo>
                    <a:pt x="142544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5169408" y="3316223"/>
              <a:ext cx="1655445" cy="1377950"/>
            </a:xfrm>
            <a:custGeom>
              <a:avLst/>
              <a:gdLst/>
              <a:ahLst/>
              <a:cxnLst/>
              <a:rect l="l" t="t" r="r" b="b"/>
              <a:pathLst>
                <a:path w="1655445" h="1377950">
                  <a:moveTo>
                    <a:pt x="0" y="229615"/>
                  </a:moveTo>
                  <a:lnTo>
                    <a:pt x="4662" y="183323"/>
                  </a:lnTo>
                  <a:lnTo>
                    <a:pt x="18035" y="140213"/>
                  </a:lnTo>
                  <a:lnTo>
                    <a:pt x="39199" y="101209"/>
                  </a:lnTo>
                  <a:lnTo>
                    <a:pt x="67230" y="67230"/>
                  </a:lnTo>
                  <a:lnTo>
                    <a:pt x="101209" y="39199"/>
                  </a:lnTo>
                  <a:lnTo>
                    <a:pt x="140213" y="18035"/>
                  </a:lnTo>
                  <a:lnTo>
                    <a:pt x="183323" y="4662"/>
                  </a:lnTo>
                  <a:lnTo>
                    <a:pt x="229615" y="0"/>
                  </a:lnTo>
                  <a:lnTo>
                    <a:pt x="1425447" y="0"/>
                  </a:lnTo>
                  <a:lnTo>
                    <a:pt x="1471740" y="4662"/>
                  </a:lnTo>
                  <a:lnTo>
                    <a:pt x="1514850" y="18035"/>
                  </a:lnTo>
                  <a:lnTo>
                    <a:pt x="1553854" y="39199"/>
                  </a:lnTo>
                  <a:lnTo>
                    <a:pt x="1587833" y="67230"/>
                  </a:lnTo>
                  <a:lnTo>
                    <a:pt x="1615864" y="101209"/>
                  </a:lnTo>
                  <a:lnTo>
                    <a:pt x="1637028" y="140213"/>
                  </a:lnTo>
                  <a:lnTo>
                    <a:pt x="1650401" y="183323"/>
                  </a:lnTo>
                  <a:lnTo>
                    <a:pt x="1655064" y="229615"/>
                  </a:lnTo>
                  <a:lnTo>
                    <a:pt x="1655064" y="1148080"/>
                  </a:lnTo>
                  <a:lnTo>
                    <a:pt x="1650401" y="1194372"/>
                  </a:lnTo>
                  <a:lnTo>
                    <a:pt x="1637028" y="1237482"/>
                  </a:lnTo>
                  <a:lnTo>
                    <a:pt x="1615864" y="1276486"/>
                  </a:lnTo>
                  <a:lnTo>
                    <a:pt x="1587833" y="1310465"/>
                  </a:lnTo>
                  <a:lnTo>
                    <a:pt x="1553854" y="1338496"/>
                  </a:lnTo>
                  <a:lnTo>
                    <a:pt x="1514850" y="1359660"/>
                  </a:lnTo>
                  <a:lnTo>
                    <a:pt x="1471740" y="1373033"/>
                  </a:lnTo>
                  <a:lnTo>
                    <a:pt x="1425447" y="1377695"/>
                  </a:lnTo>
                  <a:lnTo>
                    <a:pt x="229615" y="1377695"/>
                  </a:lnTo>
                  <a:lnTo>
                    <a:pt x="183323" y="1373033"/>
                  </a:lnTo>
                  <a:lnTo>
                    <a:pt x="140213" y="1359660"/>
                  </a:lnTo>
                  <a:lnTo>
                    <a:pt x="101209" y="1338496"/>
                  </a:lnTo>
                  <a:lnTo>
                    <a:pt x="67230" y="1310465"/>
                  </a:lnTo>
                  <a:lnTo>
                    <a:pt x="39199" y="1276486"/>
                  </a:lnTo>
                  <a:lnTo>
                    <a:pt x="18035" y="1237482"/>
                  </a:lnTo>
                  <a:lnTo>
                    <a:pt x="4662" y="1194372"/>
                  </a:lnTo>
                  <a:lnTo>
                    <a:pt x="0" y="1148080"/>
                  </a:lnTo>
                  <a:lnTo>
                    <a:pt x="0" y="229615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5344414" y="3618991"/>
            <a:ext cx="131445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ми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е 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дорожной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карты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666809" y="3349561"/>
            <a:ext cx="2021205" cy="1375410"/>
            <a:chOff x="2666809" y="3349561"/>
            <a:chExt cx="2021205" cy="1375410"/>
          </a:xfrm>
        </p:grpSpPr>
        <p:sp>
          <p:nvSpPr>
            <p:cNvPr id="46" name="object 46"/>
            <p:cNvSpPr/>
            <p:nvPr/>
          </p:nvSpPr>
          <p:spPr>
            <a:xfrm>
              <a:off x="2679192" y="3361943"/>
              <a:ext cx="1996439" cy="1350645"/>
            </a:xfrm>
            <a:custGeom>
              <a:avLst/>
              <a:gdLst/>
              <a:ahLst/>
              <a:cxnLst/>
              <a:rect l="l" t="t" r="r" b="b"/>
              <a:pathLst>
                <a:path w="1996439" h="1350645">
                  <a:moveTo>
                    <a:pt x="1771395" y="0"/>
                  </a:moveTo>
                  <a:lnTo>
                    <a:pt x="225044" y="0"/>
                  </a:lnTo>
                  <a:lnTo>
                    <a:pt x="179676" y="4570"/>
                  </a:lnTo>
                  <a:lnTo>
                    <a:pt x="137427" y="17678"/>
                  </a:lnTo>
                  <a:lnTo>
                    <a:pt x="99200" y="38422"/>
                  </a:lnTo>
                  <a:lnTo>
                    <a:pt x="65897" y="65897"/>
                  </a:lnTo>
                  <a:lnTo>
                    <a:pt x="38422" y="99200"/>
                  </a:lnTo>
                  <a:lnTo>
                    <a:pt x="17678" y="137427"/>
                  </a:lnTo>
                  <a:lnTo>
                    <a:pt x="4570" y="179676"/>
                  </a:lnTo>
                  <a:lnTo>
                    <a:pt x="0" y="225043"/>
                  </a:lnTo>
                  <a:lnTo>
                    <a:pt x="0" y="1125219"/>
                  </a:lnTo>
                  <a:lnTo>
                    <a:pt x="4570" y="1170587"/>
                  </a:lnTo>
                  <a:lnTo>
                    <a:pt x="17678" y="1212836"/>
                  </a:lnTo>
                  <a:lnTo>
                    <a:pt x="38422" y="1251063"/>
                  </a:lnTo>
                  <a:lnTo>
                    <a:pt x="65897" y="1284366"/>
                  </a:lnTo>
                  <a:lnTo>
                    <a:pt x="99200" y="1311841"/>
                  </a:lnTo>
                  <a:lnTo>
                    <a:pt x="137427" y="1332585"/>
                  </a:lnTo>
                  <a:lnTo>
                    <a:pt x="179676" y="1345693"/>
                  </a:lnTo>
                  <a:lnTo>
                    <a:pt x="225044" y="1350263"/>
                  </a:lnTo>
                  <a:lnTo>
                    <a:pt x="1771395" y="1350263"/>
                  </a:lnTo>
                  <a:lnTo>
                    <a:pt x="1816763" y="1345693"/>
                  </a:lnTo>
                  <a:lnTo>
                    <a:pt x="1859012" y="1332585"/>
                  </a:lnTo>
                  <a:lnTo>
                    <a:pt x="1897239" y="1311841"/>
                  </a:lnTo>
                  <a:lnTo>
                    <a:pt x="1930542" y="1284366"/>
                  </a:lnTo>
                  <a:lnTo>
                    <a:pt x="1958017" y="1251063"/>
                  </a:lnTo>
                  <a:lnTo>
                    <a:pt x="1978761" y="1212836"/>
                  </a:lnTo>
                  <a:lnTo>
                    <a:pt x="1991869" y="1170587"/>
                  </a:lnTo>
                  <a:lnTo>
                    <a:pt x="1996440" y="1125219"/>
                  </a:lnTo>
                  <a:lnTo>
                    <a:pt x="1996440" y="225043"/>
                  </a:lnTo>
                  <a:lnTo>
                    <a:pt x="1991869" y="179676"/>
                  </a:lnTo>
                  <a:lnTo>
                    <a:pt x="1978761" y="137427"/>
                  </a:lnTo>
                  <a:lnTo>
                    <a:pt x="1958017" y="99200"/>
                  </a:lnTo>
                  <a:lnTo>
                    <a:pt x="1930542" y="65897"/>
                  </a:lnTo>
                  <a:lnTo>
                    <a:pt x="1897239" y="38422"/>
                  </a:lnTo>
                  <a:lnTo>
                    <a:pt x="1859012" y="17678"/>
                  </a:lnTo>
                  <a:lnTo>
                    <a:pt x="1816763" y="4570"/>
                  </a:lnTo>
                  <a:lnTo>
                    <a:pt x="177139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2679192" y="3361943"/>
              <a:ext cx="1996439" cy="1350645"/>
            </a:xfrm>
            <a:custGeom>
              <a:avLst/>
              <a:gdLst/>
              <a:ahLst/>
              <a:cxnLst/>
              <a:rect l="l" t="t" r="r" b="b"/>
              <a:pathLst>
                <a:path w="1996439" h="1350645">
                  <a:moveTo>
                    <a:pt x="0" y="225043"/>
                  </a:moveTo>
                  <a:lnTo>
                    <a:pt x="4570" y="179676"/>
                  </a:lnTo>
                  <a:lnTo>
                    <a:pt x="17678" y="137427"/>
                  </a:lnTo>
                  <a:lnTo>
                    <a:pt x="38422" y="99200"/>
                  </a:lnTo>
                  <a:lnTo>
                    <a:pt x="65897" y="65897"/>
                  </a:lnTo>
                  <a:lnTo>
                    <a:pt x="99200" y="38422"/>
                  </a:lnTo>
                  <a:lnTo>
                    <a:pt x="137427" y="17678"/>
                  </a:lnTo>
                  <a:lnTo>
                    <a:pt x="179676" y="4570"/>
                  </a:lnTo>
                  <a:lnTo>
                    <a:pt x="225044" y="0"/>
                  </a:lnTo>
                  <a:lnTo>
                    <a:pt x="1771395" y="0"/>
                  </a:lnTo>
                  <a:lnTo>
                    <a:pt x="1816763" y="4570"/>
                  </a:lnTo>
                  <a:lnTo>
                    <a:pt x="1859012" y="17678"/>
                  </a:lnTo>
                  <a:lnTo>
                    <a:pt x="1897239" y="38422"/>
                  </a:lnTo>
                  <a:lnTo>
                    <a:pt x="1930542" y="65897"/>
                  </a:lnTo>
                  <a:lnTo>
                    <a:pt x="1958017" y="99200"/>
                  </a:lnTo>
                  <a:lnTo>
                    <a:pt x="1978761" y="137427"/>
                  </a:lnTo>
                  <a:lnTo>
                    <a:pt x="1991869" y="179676"/>
                  </a:lnTo>
                  <a:lnTo>
                    <a:pt x="1996440" y="225043"/>
                  </a:lnTo>
                  <a:lnTo>
                    <a:pt x="1996440" y="1125219"/>
                  </a:lnTo>
                  <a:lnTo>
                    <a:pt x="1991869" y="1170587"/>
                  </a:lnTo>
                  <a:lnTo>
                    <a:pt x="1978761" y="1212836"/>
                  </a:lnTo>
                  <a:lnTo>
                    <a:pt x="1958017" y="1251063"/>
                  </a:lnTo>
                  <a:lnTo>
                    <a:pt x="1930542" y="1284366"/>
                  </a:lnTo>
                  <a:lnTo>
                    <a:pt x="1897239" y="1311841"/>
                  </a:lnTo>
                  <a:lnTo>
                    <a:pt x="1859012" y="1332585"/>
                  </a:lnTo>
                  <a:lnTo>
                    <a:pt x="1816763" y="1345693"/>
                  </a:lnTo>
                  <a:lnTo>
                    <a:pt x="1771395" y="1350263"/>
                  </a:lnTo>
                  <a:lnTo>
                    <a:pt x="225044" y="1350263"/>
                  </a:lnTo>
                  <a:lnTo>
                    <a:pt x="179676" y="1345693"/>
                  </a:lnTo>
                  <a:lnTo>
                    <a:pt x="137427" y="1332585"/>
                  </a:lnTo>
                  <a:lnTo>
                    <a:pt x="99200" y="1311841"/>
                  </a:lnTo>
                  <a:lnTo>
                    <a:pt x="65897" y="1284366"/>
                  </a:lnTo>
                  <a:lnTo>
                    <a:pt x="38422" y="1251063"/>
                  </a:lnTo>
                  <a:lnTo>
                    <a:pt x="17678" y="1212836"/>
                  </a:lnTo>
                  <a:lnTo>
                    <a:pt x="4570" y="1170587"/>
                  </a:lnTo>
                  <a:lnTo>
                    <a:pt x="0" y="1125219"/>
                  </a:lnTo>
                  <a:lnTo>
                    <a:pt x="0" y="225043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873501" y="3529710"/>
            <a:ext cx="161480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445" algn="ctr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Определение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необходимых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х</a:t>
            </a:r>
            <a:r>
              <a:rPr sz="16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 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ш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их</a:t>
            </a:r>
            <a:r>
              <a:rPr sz="16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9913" y="3410521"/>
            <a:ext cx="5066665" cy="2003425"/>
            <a:chOff x="69913" y="3410521"/>
            <a:chExt cx="5066665" cy="2003425"/>
          </a:xfrm>
        </p:grpSpPr>
        <p:sp>
          <p:nvSpPr>
            <p:cNvPr id="50" name="object 50"/>
            <p:cNvSpPr/>
            <p:nvPr/>
          </p:nvSpPr>
          <p:spPr>
            <a:xfrm>
              <a:off x="4700016" y="3794760"/>
              <a:ext cx="424180" cy="372110"/>
            </a:xfrm>
            <a:custGeom>
              <a:avLst/>
              <a:gdLst/>
              <a:ahLst/>
              <a:cxnLst/>
              <a:rect l="l" t="t" r="r" b="b"/>
              <a:pathLst>
                <a:path w="424179" h="372110">
                  <a:moveTo>
                    <a:pt x="185928" y="0"/>
                  </a:moveTo>
                  <a:lnTo>
                    <a:pt x="0" y="185927"/>
                  </a:lnTo>
                  <a:lnTo>
                    <a:pt x="185928" y="371856"/>
                  </a:lnTo>
                  <a:lnTo>
                    <a:pt x="185928" y="278891"/>
                  </a:lnTo>
                  <a:lnTo>
                    <a:pt x="423672" y="278891"/>
                  </a:lnTo>
                  <a:lnTo>
                    <a:pt x="423672" y="92963"/>
                  </a:lnTo>
                  <a:lnTo>
                    <a:pt x="185928" y="92963"/>
                  </a:lnTo>
                  <a:lnTo>
                    <a:pt x="18592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1" name="object 51"/>
            <p:cNvSpPr/>
            <p:nvPr/>
          </p:nvSpPr>
          <p:spPr>
            <a:xfrm>
              <a:off x="4700016" y="3794760"/>
              <a:ext cx="424180" cy="372110"/>
            </a:xfrm>
            <a:custGeom>
              <a:avLst/>
              <a:gdLst/>
              <a:ahLst/>
              <a:cxnLst/>
              <a:rect l="l" t="t" r="r" b="b"/>
              <a:pathLst>
                <a:path w="424179" h="372110">
                  <a:moveTo>
                    <a:pt x="423672" y="92963"/>
                  </a:moveTo>
                  <a:lnTo>
                    <a:pt x="185928" y="92963"/>
                  </a:lnTo>
                  <a:lnTo>
                    <a:pt x="185928" y="0"/>
                  </a:lnTo>
                  <a:lnTo>
                    <a:pt x="0" y="185927"/>
                  </a:lnTo>
                  <a:lnTo>
                    <a:pt x="185928" y="371856"/>
                  </a:lnTo>
                  <a:lnTo>
                    <a:pt x="185928" y="278891"/>
                  </a:lnTo>
                  <a:lnTo>
                    <a:pt x="423672" y="278891"/>
                  </a:lnTo>
                  <a:lnTo>
                    <a:pt x="423672" y="92963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2" name="object 52"/>
            <p:cNvSpPr/>
            <p:nvPr/>
          </p:nvSpPr>
          <p:spPr>
            <a:xfrm>
              <a:off x="82296" y="3422904"/>
              <a:ext cx="2075814" cy="1978660"/>
            </a:xfrm>
            <a:custGeom>
              <a:avLst/>
              <a:gdLst/>
              <a:ahLst/>
              <a:cxnLst/>
              <a:rect l="l" t="t" r="r" b="b"/>
              <a:pathLst>
                <a:path w="2075814" h="1978660">
                  <a:moveTo>
                    <a:pt x="1745996" y="0"/>
                  </a:moveTo>
                  <a:lnTo>
                    <a:pt x="329704" y="0"/>
                  </a:lnTo>
                  <a:lnTo>
                    <a:pt x="280982" y="3573"/>
                  </a:lnTo>
                  <a:lnTo>
                    <a:pt x="234480" y="13956"/>
                  </a:lnTo>
                  <a:lnTo>
                    <a:pt x="190708" y="30636"/>
                  </a:lnTo>
                  <a:lnTo>
                    <a:pt x="150176" y="53106"/>
                  </a:lnTo>
                  <a:lnTo>
                    <a:pt x="113393" y="80856"/>
                  </a:lnTo>
                  <a:lnTo>
                    <a:pt x="80870" y="113375"/>
                  </a:lnTo>
                  <a:lnTo>
                    <a:pt x="53117" y="150156"/>
                  </a:lnTo>
                  <a:lnTo>
                    <a:pt x="30643" y="190687"/>
                  </a:lnTo>
                  <a:lnTo>
                    <a:pt x="13959" y="234460"/>
                  </a:lnTo>
                  <a:lnTo>
                    <a:pt x="3574" y="280964"/>
                  </a:lnTo>
                  <a:lnTo>
                    <a:pt x="0" y="329692"/>
                  </a:lnTo>
                  <a:lnTo>
                    <a:pt x="0" y="1648460"/>
                  </a:lnTo>
                  <a:lnTo>
                    <a:pt x="3574" y="1697187"/>
                  </a:lnTo>
                  <a:lnTo>
                    <a:pt x="13959" y="1743691"/>
                  </a:lnTo>
                  <a:lnTo>
                    <a:pt x="30643" y="1787464"/>
                  </a:lnTo>
                  <a:lnTo>
                    <a:pt x="53117" y="1827995"/>
                  </a:lnTo>
                  <a:lnTo>
                    <a:pt x="80870" y="1864776"/>
                  </a:lnTo>
                  <a:lnTo>
                    <a:pt x="113393" y="1897295"/>
                  </a:lnTo>
                  <a:lnTo>
                    <a:pt x="150176" y="1925045"/>
                  </a:lnTo>
                  <a:lnTo>
                    <a:pt x="190708" y="1947515"/>
                  </a:lnTo>
                  <a:lnTo>
                    <a:pt x="234480" y="1964195"/>
                  </a:lnTo>
                  <a:lnTo>
                    <a:pt x="280982" y="1974578"/>
                  </a:lnTo>
                  <a:lnTo>
                    <a:pt x="329704" y="1978152"/>
                  </a:lnTo>
                  <a:lnTo>
                    <a:pt x="1745996" y="1978152"/>
                  </a:lnTo>
                  <a:lnTo>
                    <a:pt x="1794723" y="1974578"/>
                  </a:lnTo>
                  <a:lnTo>
                    <a:pt x="1841227" y="1964195"/>
                  </a:lnTo>
                  <a:lnTo>
                    <a:pt x="1885000" y="1947515"/>
                  </a:lnTo>
                  <a:lnTo>
                    <a:pt x="1925531" y="1925045"/>
                  </a:lnTo>
                  <a:lnTo>
                    <a:pt x="1962312" y="1897295"/>
                  </a:lnTo>
                  <a:lnTo>
                    <a:pt x="1994831" y="1864776"/>
                  </a:lnTo>
                  <a:lnTo>
                    <a:pt x="2022581" y="1827995"/>
                  </a:lnTo>
                  <a:lnTo>
                    <a:pt x="2045051" y="1787464"/>
                  </a:lnTo>
                  <a:lnTo>
                    <a:pt x="2061731" y="1743691"/>
                  </a:lnTo>
                  <a:lnTo>
                    <a:pt x="2072114" y="1697187"/>
                  </a:lnTo>
                  <a:lnTo>
                    <a:pt x="2075688" y="1648460"/>
                  </a:lnTo>
                  <a:lnTo>
                    <a:pt x="2075688" y="329692"/>
                  </a:lnTo>
                  <a:lnTo>
                    <a:pt x="2072114" y="280964"/>
                  </a:lnTo>
                  <a:lnTo>
                    <a:pt x="2061731" y="234460"/>
                  </a:lnTo>
                  <a:lnTo>
                    <a:pt x="2045051" y="190687"/>
                  </a:lnTo>
                  <a:lnTo>
                    <a:pt x="2022581" y="150156"/>
                  </a:lnTo>
                  <a:lnTo>
                    <a:pt x="1994831" y="113375"/>
                  </a:lnTo>
                  <a:lnTo>
                    <a:pt x="1962312" y="80856"/>
                  </a:lnTo>
                  <a:lnTo>
                    <a:pt x="1925531" y="53106"/>
                  </a:lnTo>
                  <a:lnTo>
                    <a:pt x="1885000" y="30636"/>
                  </a:lnTo>
                  <a:lnTo>
                    <a:pt x="1841227" y="13956"/>
                  </a:lnTo>
                  <a:lnTo>
                    <a:pt x="1794723" y="3573"/>
                  </a:lnTo>
                  <a:lnTo>
                    <a:pt x="174599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3" name="object 53"/>
            <p:cNvSpPr/>
            <p:nvPr/>
          </p:nvSpPr>
          <p:spPr>
            <a:xfrm>
              <a:off x="82296" y="3422904"/>
              <a:ext cx="2075814" cy="1978660"/>
            </a:xfrm>
            <a:custGeom>
              <a:avLst/>
              <a:gdLst/>
              <a:ahLst/>
              <a:cxnLst/>
              <a:rect l="l" t="t" r="r" b="b"/>
              <a:pathLst>
                <a:path w="2075814" h="1978660">
                  <a:moveTo>
                    <a:pt x="0" y="329692"/>
                  </a:moveTo>
                  <a:lnTo>
                    <a:pt x="3574" y="280964"/>
                  </a:lnTo>
                  <a:lnTo>
                    <a:pt x="13959" y="234460"/>
                  </a:lnTo>
                  <a:lnTo>
                    <a:pt x="30643" y="190687"/>
                  </a:lnTo>
                  <a:lnTo>
                    <a:pt x="53117" y="150156"/>
                  </a:lnTo>
                  <a:lnTo>
                    <a:pt x="80870" y="113375"/>
                  </a:lnTo>
                  <a:lnTo>
                    <a:pt x="113393" y="80856"/>
                  </a:lnTo>
                  <a:lnTo>
                    <a:pt x="150176" y="53106"/>
                  </a:lnTo>
                  <a:lnTo>
                    <a:pt x="190708" y="30636"/>
                  </a:lnTo>
                  <a:lnTo>
                    <a:pt x="234480" y="13956"/>
                  </a:lnTo>
                  <a:lnTo>
                    <a:pt x="280982" y="3573"/>
                  </a:lnTo>
                  <a:lnTo>
                    <a:pt x="329704" y="0"/>
                  </a:lnTo>
                  <a:lnTo>
                    <a:pt x="1745996" y="0"/>
                  </a:lnTo>
                  <a:lnTo>
                    <a:pt x="1794723" y="3573"/>
                  </a:lnTo>
                  <a:lnTo>
                    <a:pt x="1841227" y="13956"/>
                  </a:lnTo>
                  <a:lnTo>
                    <a:pt x="1885000" y="30636"/>
                  </a:lnTo>
                  <a:lnTo>
                    <a:pt x="1925531" y="53106"/>
                  </a:lnTo>
                  <a:lnTo>
                    <a:pt x="1962312" y="80856"/>
                  </a:lnTo>
                  <a:lnTo>
                    <a:pt x="1994831" y="113375"/>
                  </a:lnTo>
                  <a:lnTo>
                    <a:pt x="2022581" y="150156"/>
                  </a:lnTo>
                  <a:lnTo>
                    <a:pt x="2045051" y="190687"/>
                  </a:lnTo>
                  <a:lnTo>
                    <a:pt x="2061731" y="234460"/>
                  </a:lnTo>
                  <a:lnTo>
                    <a:pt x="2072114" y="280964"/>
                  </a:lnTo>
                  <a:lnTo>
                    <a:pt x="2075688" y="329692"/>
                  </a:lnTo>
                  <a:lnTo>
                    <a:pt x="2075688" y="1648460"/>
                  </a:lnTo>
                  <a:lnTo>
                    <a:pt x="2072114" y="1697187"/>
                  </a:lnTo>
                  <a:lnTo>
                    <a:pt x="2061731" y="1743691"/>
                  </a:lnTo>
                  <a:lnTo>
                    <a:pt x="2045051" y="1787464"/>
                  </a:lnTo>
                  <a:lnTo>
                    <a:pt x="2022581" y="1827995"/>
                  </a:lnTo>
                  <a:lnTo>
                    <a:pt x="1994831" y="1864776"/>
                  </a:lnTo>
                  <a:lnTo>
                    <a:pt x="1962312" y="1897295"/>
                  </a:lnTo>
                  <a:lnTo>
                    <a:pt x="1925531" y="1925045"/>
                  </a:lnTo>
                  <a:lnTo>
                    <a:pt x="1885000" y="1947515"/>
                  </a:lnTo>
                  <a:lnTo>
                    <a:pt x="1841227" y="1964195"/>
                  </a:lnTo>
                  <a:lnTo>
                    <a:pt x="1794723" y="1974578"/>
                  </a:lnTo>
                  <a:lnTo>
                    <a:pt x="1745996" y="1978152"/>
                  </a:lnTo>
                  <a:lnTo>
                    <a:pt x="329704" y="1978152"/>
                  </a:lnTo>
                  <a:lnTo>
                    <a:pt x="280982" y="1974578"/>
                  </a:lnTo>
                  <a:lnTo>
                    <a:pt x="234480" y="1964195"/>
                  </a:lnTo>
                  <a:lnTo>
                    <a:pt x="190708" y="1947515"/>
                  </a:lnTo>
                  <a:lnTo>
                    <a:pt x="150176" y="1925045"/>
                  </a:lnTo>
                  <a:lnTo>
                    <a:pt x="113393" y="1897295"/>
                  </a:lnTo>
                  <a:lnTo>
                    <a:pt x="80870" y="1864776"/>
                  </a:lnTo>
                  <a:lnTo>
                    <a:pt x="53117" y="1827995"/>
                  </a:lnTo>
                  <a:lnTo>
                    <a:pt x="30643" y="1787464"/>
                  </a:lnTo>
                  <a:lnTo>
                    <a:pt x="13959" y="1743691"/>
                  </a:lnTo>
                  <a:lnTo>
                    <a:pt x="3574" y="1697187"/>
                  </a:lnTo>
                  <a:lnTo>
                    <a:pt x="0" y="1648460"/>
                  </a:lnTo>
                  <a:lnTo>
                    <a:pt x="0" y="329692"/>
                  </a:lnTo>
                  <a:close/>
                </a:path>
              </a:pathLst>
            </a:custGeom>
            <a:ln w="2438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268935" y="3538854"/>
            <a:ext cx="1707514" cy="1734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Определение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заинтересованных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в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наставничестве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ш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й</a:t>
            </a:r>
            <a:r>
              <a:rPr sz="16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13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ди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  в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т 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ыб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й</a:t>
            </a:r>
            <a:r>
              <a:rPr sz="16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ор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ы 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наставничества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185225" y="3968305"/>
            <a:ext cx="3734435" cy="2237740"/>
            <a:chOff x="2185225" y="3968305"/>
            <a:chExt cx="3734435" cy="2237740"/>
          </a:xfrm>
        </p:grpSpPr>
        <p:sp>
          <p:nvSpPr>
            <p:cNvPr id="56" name="object 56"/>
            <p:cNvSpPr/>
            <p:nvPr/>
          </p:nvSpPr>
          <p:spPr>
            <a:xfrm>
              <a:off x="2212848" y="3980687"/>
              <a:ext cx="417830" cy="368935"/>
            </a:xfrm>
            <a:custGeom>
              <a:avLst/>
              <a:gdLst/>
              <a:ahLst/>
              <a:cxnLst/>
              <a:rect l="l" t="t" r="r" b="b"/>
              <a:pathLst>
                <a:path w="417830" h="368935">
                  <a:moveTo>
                    <a:pt x="184403" y="0"/>
                  </a:moveTo>
                  <a:lnTo>
                    <a:pt x="0" y="184404"/>
                  </a:lnTo>
                  <a:lnTo>
                    <a:pt x="184403" y="368807"/>
                  </a:lnTo>
                  <a:lnTo>
                    <a:pt x="184403" y="276606"/>
                  </a:lnTo>
                  <a:lnTo>
                    <a:pt x="417575" y="276606"/>
                  </a:lnTo>
                  <a:lnTo>
                    <a:pt x="417575" y="92201"/>
                  </a:lnTo>
                  <a:lnTo>
                    <a:pt x="184403" y="92201"/>
                  </a:lnTo>
                  <a:lnTo>
                    <a:pt x="18440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7" name="object 57"/>
            <p:cNvSpPr/>
            <p:nvPr/>
          </p:nvSpPr>
          <p:spPr>
            <a:xfrm>
              <a:off x="2212848" y="3980687"/>
              <a:ext cx="417830" cy="368935"/>
            </a:xfrm>
            <a:custGeom>
              <a:avLst/>
              <a:gdLst/>
              <a:ahLst/>
              <a:cxnLst/>
              <a:rect l="l" t="t" r="r" b="b"/>
              <a:pathLst>
                <a:path w="417830" h="368935">
                  <a:moveTo>
                    <a:pt x="417575" y="92201"/>
                  </a:moveTo>
                  <a:lnTo>
                    <a:pt x="184403" y="92201"/>
                  </a:lnTo>
                  <a:lnTo>
                    <a:pt x="184403" y="0"/>
                  </a:lnTo>
                  <a:lnTo>
                    <a:pt x="0" y="184404"/>
                  </a:lnTo>
                  <a:lnTo>
                    <a:pt x="184403" y="368807"/>
                  </a:lnTo>
                  <a:lnTo>
                    <a:pt x="184403" y="276606"/>
                  </a:lnTo>
                  <a:lnTo>
                    <a:pt x="417575" y="276606"/>
                  </a:lnTo>
                  <a:lnTo>
                    <a:pt x="417575" y="92201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2197608" y="4818887"/>
              <a:ext cx="387350" cy="378460"/>
            </a:xfrm>
            <a:custGeom>
              <a:avLst/>
              <a:gdLst/>
              <a:ahLst/>
              <a:cxnLst/>
              <a:rect l="l" t="t" r="r" b="b"/>
              <a:pathLst>
                <a:path w="387350" h="378460">
                  <a:moveTo>
                    <a:pt x="198119" y="0"/>
                  </a:moveTo>
                  <a:lnTo>
                    <a:pt x="198119" y="94487"/>
                  </a:lnTo>
                  <a:lnTo>
                    <a:pt x="0" y="94487"/>
                  </a:lnTo>
                  <a:lnTo>
                    <a:pt x="0" y="283463"/>
                  </a:lnTo>
                  <a:lnTo>
                    <a:pt x="198119" y="283463"/>
                  </a:lnTo>
                  <a:lnTo>
                    <a:pt x="198119" y="377951"/>
                  </a:lnTo>
                  <a:lnTo>
                    <a:pt x="387096" y="188975"/>
                  </a:lnTo>
                  <a:lnTo>
                    <a:pt x="19811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2197608" y="4818887"/>
              <a:ext cx="387350" cy="378460"/>
            </a:xfrm>
            <a:custGeom>
              <a:avLst/>
              <a:gdLst/>
              <a:ahLst/>
              <a:cxnLst/>
              <a:rect l="l" t="t" r="r" b="b"/>
              <a:pathLst>
                <a:path w="387350" h="378460">
                  <a:moveTo>
                    <a:pt x="0" y="94487"/>
                  </a:moveTo>
                  <a:lnTo>
                    <a:pt x="198119" y="94487"/>
                  </a:lnTo>
                  <a:lnTo>
                    <a:pt x="198119" y="0"/>
                  </a:lnTo>
                  <a:lnTo>
                    <a:pt x="387096" y="188975"/>
                  </a:lnTo>
                  <a:lnTo>
                    <a:pt x="198119" y="377951"/>
                  </a:lnTo>
                  <a:lnTo>
                    <a:pt x="198119" y="283463"/>
                  </a:lnTo>
                  <a:lnTo>
                    <a:pt x="0" y="283463"/>
                  </a:lnTo>
                  <a:lnTo>
                    <a:pt x="0" y="94487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0" name="object 60"/>
            <p:cNvSpPr/>
            <p:nvPr/>
          </p:nvSpPr>
          <p:spPr>
            <a:xfrm>
              <a:off x="2599944" y="4818887"/>
              <a:ext cx="3307079" cy="1374775"/>
            </a:xfrm>
            <a:custGeom>
              <a:avLst/>
              <a:gdLst/>
              <a:ahLst/>
              <a:cxnLst/>
              <a:rect l="l" t="t" r="r" b="b"/>
              <a:pathLst>
                <a:path w="3307079" h="1374775">
                  <a:moveTo>
                    <a:pt x="3077972" y="0"/>
                  </a:moveTo>
                  <a:lnTo>
                    <a:pt x="229107" y="0"/>
                  </a:lnTo>
                  <a:lnTo>
                    <a:pt x="182946" y="4656"/>
                  </a:lnTo>
                  <a:lnTo>
                    <a:pt x="139946" y="18010"/>
                  </a:lnTo>
                  <a:lnTo>
                    <a:pt x="101029" y="39138"/>
                  </a:lnTo>
                  <a:lnTo>
                    <a:pt x="67119" y="67119"/>
                  </a:lnTo>
                  <a:lnTo>
                    <a:pt x="39138" y="101029"/>
                  </a:lnTo>
                  <a:lnTo>
                    <a:pt x="18010" y="139946"/>
                  </a:lnTo>
                  <a:lnTo>
                    <a:pt x="4656" y="182946"/>
                  </a:lnTo>
                  <a:lnTo>
                    <a:pt x="0" y="229107"/>
                  </a:lnTo>
                  <a:lnTo>
                    <a:pt x="0" y="1145540"/>
                  </a:lnTo>
                  <a:lnTo>
                    <a:pt x="4656" y="1191712"/>
                  </a:lnTo>
                  <a:lnTo>
                    <a:pt x="18010" y="1234718"/>
                  </a:lnTo>
                  <a:lnTo>
                    <a:pt x="39138" y="1273635"/>
                  </a:lnTo>
                  <a:lnTo>
                    <a:pt x="67119" y="1307542"/>
                  </a:lnTo>
                  <a:lnTo>
                    <a:pt x="101029" y="1335519"/>
                  </a:lnTo>
                  <a:lnTo>
                    <a:pt x="139946" y="1356643"/>
                  </a:lnTo>
                  <a:lnTo>
                    <a:pt x="182946" y="1369993"/>
                  </a:lnTo>
                  <a:lnTo>
                    <a:pt x="229107" y="1374648"/>
                  </a:lnTo>
                  <a:lnTo>
                    <a:pt x="3077972" y="1374648"/>
                  </a:lnTo>
                  <a:lnTo>
                    <a:pt x="3124133" y="1369993"/>
                  </a:lnTo>
                  <a:lnTo>
                    <a:pt x="3167133" y="1356643"/>
                  </a:lnTo>
                  <a:lnTo>
                    <a:pt x="3206050" y="1335519"/>
                  </a:lnTo>
                  <a:lnTo>
                    <a:pt x="3239960" y="1307542"/>
                  </a:lnTo>
                  <a:lnTo>
                    <a:pt x="3267941" y="1273635"/>
                  </a:lnTo>
                  <a:lnTo>
                    <a:pt x="3289069" y="1234718"/>
                  </a:lnTo>
                  <a:lnTo>
                    <a:pt x="3302423" y="1191712"/>
                  </a:lnTo>
                  <a:lnTo>
                    <a:pt x="3307079" y="1145540"/>
                  </a:lnTo>
                  <a:lnTo>
                    <a:pt x="3307079" y="229107"/>
                  </a:lnTo>
                  <a:lnTo>
                    <a:pt x="3302423" y="182946"/>
                  </a:lnTo>
                  <a:lnTo>
                    <a:pt x="3289069" y="139946"/>
                  </a:lnTo>
                  <a:lnTo>
                    <a:pt x="3267941" y="101029"/>
                  </a:lnTo>
                  <a:lnTo>
                    <a:pt x="3239960" y="67119"/>
                  </a:lnTo>
                  <a:lnTo>
                    <a:pt x="3206050" y="39138"/>
                  </a:lnTo>
                  <a:lnTo>
                    <a:pt x="3167133" y="18010"/>
                  </a:lnTo>
                  <a:lnTo>
                    <a:pt x="3124133" y="4656"/>
                  </a:lnTo>
                  <a:lnTo>
                    <a:pt x="307797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2599944" y="4818887"/>
              <a:ext cx="3307079" cy="1374775"/>
            </a:xfrm>
            <a:custGeom>
              <a:avLst/>
              <a:gdLst/>
              <a:ahLst/>
              <a:cxnLst/>
              <a:rect l="l" t="t" r="r" b="b"/>
              <a:pathLst>
                <a:path w="3307079" h="1374775">
                  <a:moveTo>
                    <a:pt x="0" y="229107"/>
                  </a:moveTo>
                  <a:lnTo>
                    <a:pt x="4656" y="182946"/>
                  </a:lnTo>
                  <a:lnTo>
                    <a:pt x="18010" y="139946"/>
                  </a:lnTo>
                  <a:lnTo>
                    <a:pt x="39138" y="101029"/>
                  </a:lnTo>
                  <a:lnTo>
                    <a:pt x="67119" y="67119"/>
                  </a:lnTo>
                  <a:lnTo>
                    <a:pt x="101029" y="39138"/>
                  </a:lnTo>
                  <a:lnTo>
                    <a:pt x="139946" y="18010"/>
                  </a:lnTo>
                  <a:lnTo>
                    <a:pt x="182946" y="4656"/>
                  </a:lnTo>
                  <a:lnTo>
                    <a:pt x="229107" y="0"/>
                  </a:lnTo>
                  <a:lnTo>
                    <a:pt x="3077972" y="0"/>
                  </a:lnTo>
                  <a:lnTo>
                    <a:pt x="3124133" y="4656"/>
                  </a:lnTo>
                  <a:lnTo>
                    <a:pt x="3167133" y="18010"/>
                  </a:lnTo>
                  <a:lnTo>
                    <a:pt x="3206050" y="39138"/>
                  </a:lnTo>
                  <a:lnTo>
                    <a:pt x="3239960" y="67119"/>
                  </a:lnTo>
                  <a:lnTo>
                    <a:pt x="3267941" y="101029"/>
                  </a:lnTo>
                  <a:lnTo>
                    <a:pt x="3289069" y="139946"/>
                  </a:lnTo>
                  <a:lnTo>
                    <a:pt x="3302423" y="182946"/>
                  </a:lnTo>
                  <a:lnTo>
                    <a:pt x="3307079" y="229107"/>
                  </a:lnTo>
                  <a:lnTo>
                    <a:pt x="3307079" y="1145540"/>
                  </a:lnTo>
                  <a:lnTo>
                    <a:pt x="3302423" y="1191712"/>
                  </a:lnTo>
                  <a:lnTo>
                    <a:pt x="3289069" y="1234718"/>
                  </a:lnTo>
                  <a:lnTo>
                    <a:pt x="3267941" y="1273635"/>
                  </a:lnTo>
                  <a:lnTo>
                    <a:pt x="3239960" y="1307542"/>
                  </a:lnTo>
                  <a:lnTo>
                    <a:pt x="3206050" y="1335519"/>
                  </a:lnTo>
                  <a:lnTo>
                    <a:pt x="3167133" y="1356643"/>
                  </a:lnTo>
                  <a:lnTo>
                    <a:pt x="3124133" y="1369993"/>
                  </a:lnTo>
                  <a:lnTo>
                    <a:pt x="3077972" y="1374648"/>
                  </a:lnTo>
                  <a:lnTo>
                    <a:pt x="229107" y="1374648"/>
                  </a:lnTo>
                  <a:lnTo>
                    <a:pt x="182946" y="1369993"/>
                  </a:lnTo>
                  <a:lnTo>
                    <a:pt x="139946" y="1356643"/>
                  </a:lnTo>
                  <a:lnTo>
                    <a:pt x="101029" y="1335519"/>
                  </a:lnTo>
                  <a:lnTo>
                    <a:pt x="67119" y="1307542"/>
                  </a:lnTo>
                  <a:lnTo>
                    <a:pt x="39138" y="1273635"/>
                  </a:lnTo>
                  <a:lnTo>
                    <a:pt x="18010" y="1234718"/>
                  </a:lnTo>
                  <a:lnTo>
                    <a:pt x="4656" y="1191712"/>
                  </a:lnTo>
                  <a:lnTo>
                    <a:pt x="0" y="1145540"/>
                  </a:lnTo>
                  <a:lnTo>
                    <a:pt x="0" y="229107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2816479" y="4876546"/>
            <a:ext cx="2882265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6797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Информирование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внешней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13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ди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ре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6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ц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ые</a:t>
            </a:r>
            <a:r>
              <a:rPr sz="1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диа</a:t>
            </a:r>
            <a:r>
              <a:rPr sz="1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о 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600" spc="-6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ж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ях</a:t>
            </a:r>
            <a:r>
              <a:rPr sz="16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ав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ич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а,</a:t>
            </a:r>
            <a:endParaRPr sz="1600" dirty="0">
              <a:latin typeface="Times New Roman"/>
              <a:cs typeface="Times New Roman"/>
            </a:endParaRPr>
          </a:p>
          <a:p>
            <a:pPr marL="643890" marR="253365" indent="-38735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6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ых</a:t>
            </a:r>
            <a:r>
              <a:rPr sz="16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ре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600" spc="-11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600" spc="-65" dirty="0">
                <a:solidFill>
                  <a:srgbClr val="FFFFFF"/>
                </a:solidFill>
                <a:latin typeface="Times New Roman"/>
                <a:cs typeface="Times New Roman"/>
              </a:rPr>
              <a:t>ь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х</a:t>
            </a:r>
            <a:r>
              <a:rPr sz="16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 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ар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х</a:t>
            </a:r>
            <a:r>
              <a:rPr sz="16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ас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ия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199632" y="5297423"/>
            <a:ext cx="2920365" cy="1176655"/>
            <a:chOff x="6199632" y="5297423"/>
            <a:chExt cx="2920365" cy="1176655"/>
          </a:xfrm>
        </p:grpSpPr>
        <p:sp>
          <p:nvSpPr>
            <p:cNvPr id="64" name="object 64"/>
            <p:cNvSpPr/>
            <p:nvPr/>
          </p:nvSpPr>
          <p:spPr>
            <a:xfrm>
              <a:off x="6211824" y="5309615"/>
              <a:ext cx="2895600" cy="1152525"/>
            </a:xfrm>
            <a:custGeom>
              <a:avLst/>
              <a:gdLst/>
              <a:ahLst/>
              <a:cxnLst/>
              <a:rect l="l" t="t" r="r" b="b"/>
              <a:pathLst>
                <a:path w="2895600" h="1152525">
                  <a:moveTo>
                    <a:pt x="2895600" y="0"/>
                  </a:moveTo>
                  <a:lnTo>
                    <a:pt x="288036" y="0"/>
                  </a:lnTo>
                  <a:lnTo>
                    <a:pt x="0" y="1152144"/>
                  </a:lnTo>
                  <a:lnTo>
                    <a:pt x="2607564" y="1152144"/>
                  </a:lnTo>
                  <a:lnTo>
                    <a:pt x="2895600" y="0"/>
                  </a:lnTo>
                  <a:close/>
                </a:path>
              </a:pathLst>
            </a:custGeom>
            <a:solidFill>
              <a:srgbClr val="8EB4E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5" name="object 65"/>
            <p:cNvSpPr/>
            <p:nvPr/>
          </p:nvSpPr>
          <p:spPr>
            <a:xfrm>
              <a:off x="6211824" y="5309615"/>
              <a:ext cx="2895600" cy="1152525"/>
            </a:xfrm>
            <a:custGeom>
              <a:avLst/>
              <a:gdLst/>
              <a:ahLst/>
              <a:cxnLst/>
              <a:rect l="l" t="t" r="r" b="b"/>
              <a:pathLst>
                <a:path w="2895600" h="1152525">
                  <a:moveTo>
                    <a:pt x="0" y="1152144"/>
                  </a:moveTo>
                  <a:lnTo>
                    <a:pt x="288036" y="0"/>
                  </a:lnTo>
                  <a:lnTo>
                    <a:pt x="2895600" y="0"/>
                  </a:lnTo>
                  <a:lnTo>
                    <a:pt x="2607564" y="1152144"/>
                  </a:lnTo>
                  <a:lnTo>
                    <a:pt x="0" y="1152144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6675881" y="5411851"/>
            <a:ext cx="197421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4445" algn="ctr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latin typeface="Times New Roman"/>
                <a:cs typeface="Times New Roman"/>
              </a:rPr>
              <a:t>Данный </a:t>
            </a:r>
            <a:r>
              <a:rPr sz="1200" i="1" spc="-5" dirty="0">
                <a:latin typeface="Times New Roman"/>
                <a:cs typeface="Times New Roman"/>
              </a:rPr>
              <a:t>этап </a:t>
            </a:r>
            <a:r>
              <a:rPr sz="1200" i="1" spc="-10" dirty="0">
                <a:latin typeface="Times New Roman"/>
                <a:cs typeface="Times New Roman"/>
              </a:rPr>
              <a:t>имеет 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стратегическое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значение. 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15" dirty="0">
                <a:latin typeface="Times New Roman"/>
                <a:cs typeface="Times New Roman"/>
              </a:rPr>
              <a:t>Особая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роль-информационное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продвижение 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наставничества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04800" y="146304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8534400" y="0"/>
                  </a:moveTo>
                  <a:lnTo>
                    <a:pt x="152400" y="0"/>
                  </a:lnTo>
                  <a:lnTo>
                    <a:pt x="104231" y="7766"/>
                  </a:lnTo>
                  <a:lnTo>
                    <a:pt x="62396" y="29394"/>
                  </a:lnTo>
                  <a:lnTo>
                    <a:pt x="29405" y="62380"/>
                  </a:lnTo>
                  <a:lnTo>
                    <a:pt x="7769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8686800" y="914400"/>
                  </a:lnTo>
                  <a:lnTo>
                    <a:pt x="8686800" y="152400"/>
                  </a:lnTo>
                  <a:lnTo>
                    <a:pt x="8679033" y="104217"/>
                  </a:lnTo>
                  <a:lnTo>
                    <a:pt x="8657405" y="62380"/>
                  </a:lnTo>
                  <a:lnTo>
                    <a:pt x="8624419" y="29394"/>
                  </a:lnTo>
                  <a:lnTo>
                    <a:pt x="8582582" y="7766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304800" y="146304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152400" y="0"/>
                  </a:moveTo>
                  <a:lnTo>
                    <a:pt x="8534400" y="0"/>
                  </a:lnTo>
                  <a:lnTo>
                    <a:pt x="8582582" y="7766"/>
                  </a:lnTo>
                  <a:lnTo>
                    <a:pt x="8624419" y="29394"/>
                  </a:lnTo>
                  <a:lnTo>
                    <a:pt x="8657405" y="62380"/>
                  </a:lnTo>
                  <a:lnTo>
                    <a:pt x="8679033" y="104217"/>
                  </a:lnTo>
                  <a:lnTo>
                    <a:pt x="8686800" y="152400"/>
                  </a:lnTo>
                  <a:lnTo>
                    <a:pt x="8686800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4960" y="295694"/>
              <a:ext cx="6142990" cy="79079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7811" y="388112"/>
            <a:ext cx="569468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Times New Roman"/>
                <a:cs typeface="Times New Roman"/>
              </a:rPr>
              <a:t>Знак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spc="-15" dirty="0">
                <a:latin typeface="Times New Roman"/>
                <a:cs typeface="Times New Roman"/>
              </a:rPr>
              <a:t>отличия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«За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наставничество»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04291" y="1282954"/>
            <a:ext cx="861949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1150">
              <a:lnSpc>
                <a:spcPct val="100000"/>
              </a:lnSpc>
              <a:spcBef>
                <a:spcPts val="105"/>
              </a:spcBef>
              <a:tabLst>
                <a:tab pos="8503920" algn="l"/>
              </a:tabLst>
            </a:pP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Пр</a:t>
            </a:r>
            <a:r>
              <a:rPr sz="16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6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6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ч</a:t>
            </a:r>
            <a:r>
              <a:rPr sz="1600" b="1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6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л </a:t>
            </a:r>
            <a:r>
              <a:rPr sz="1600" b="1" i="1" spc="-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16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sz="1600" b="1" i="1" spc="-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600" b="1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6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ч</a:t>
            </a:r>
            <a:r>
              <a:rPr sz="16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я </a:t>
            </a:r>
            <a:r>
              <a:rPr sz="1600" b="1" i="1" spc="-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«</a:t>
            </a:r>
            <a:r>
              <a:rPr sz="16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1600" b="1" i="1" spc="-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6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600" b="1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6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6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6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ч</a:t>
            </a:r>
            <a:r>
              <a:rPr sz="16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6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600" b="1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6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6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о»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sz="1600" b="1" i="1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600" b="1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6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з </a:t>
            </a:r>
            <a:r>
              <a:rPr sz="1600" b="1" i="1" spc="-1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sz="16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6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sz="16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6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600" b="1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1600" b="1" i="1" spc="-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	2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марта</a:t>
            </a:r>
            <a:r>
              <a:rPr sz="1600" b="1" i="1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2018</a:t>
            </a:r>
            <a:r>
              <a:rPr sz="1600" b="1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г.</a:t>
            </a:r>
            <a:r>
              <a:rPr sz="1600" b="1" i="1" spc="-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N</a:t>
            </a:r>
            <a:r>
              <a:rPr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94</a:t>
            </a:r>
            <a:r>
              <a:rPr sz="16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"Об</a:t>
            </a:r>
            <a:r>
              <a:rPr sz="16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учреждении</a:t>
            </a:r>
            <a:r>
              <a:rPr sz="1600" b="1" i="1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знака</a:t>
            </a:r>
            <a:r>
              <a:rPr sz="16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отличия</a:t>
            </a:r>
            <a:r>
              <a:rPr sz="1600" b="1" i="1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«За</a:t>
            </a:r>
            <a:r>
              <a:rPr sz="1600" b="1" i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наставничество».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291" y="2014855"/>
            <a:ext cx="48329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85850" algn="l"/>
                <a:tab pos="1384300" algn="l"/>
                <a:tab pos="2710815" algn="l"/>
              </a:tabLst>
            </a:pPr>
            <a:r>
              <a:rPr sz="16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хозяйства	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и	</a:t>
            </a:r>
            <a:r>
              <a:rPr sz="16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транспорта,	инженерно-технические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3300" y="1771014"/>
            <a:ext cx="57257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4030" algn="l"/>
                <a:tab pos="2037080" algn="l"/>
                <a:tab pos="4573905" algn="l"/>
              </a:tabLst>
            </a:pP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Им	</a:t>
            </a:r>
            <a:r>
              <a:rPr sz="16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награждаются	высококвалифицированные	работники</a:t>
            </a:r>
            <a:endParaRPr sz="1600" dirty="0">
              <a:latin typeface="Times New Roman"/>
              <a:cs typeface="Times New Roman"/>
            </a:endParaRPr>
          </a:p>
          <a:p>
            <a:pPr marL="4716780">
              <a:lnSpc>
                <a:spcPct val="100000"/>
              </a:lnSpc>
            </a:pPr>
            <a:r>
              <a:rPr sz="16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ра</a:t>
            </a:r>
            <a:r>
              <a:rPr sz="16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6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6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6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4915" y="1771014"/>
            <a:ext cx="26238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7645" marR="5080" indent="-195580">
              <a:lnSpc>
                <a:spcPct val="100000"/>
              </a:lnSpc>
              <a:spcBef>
                <a:spcPts val="105"/>
              </a:spcBef>
              <a:tabLst>
                <a:tab pos="1616075" algn="l"/>
                <a:tab pos="1805305" algn="l"/>
              </a:tabLst>
            </a:pPr>
            <a:r>
              <a:rPr sz="16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600" i="1" spc="-8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6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sz="16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ы</a:t>
            </a:r>
            <a:r>
              <a:rPr sz="16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ш</a:t>
            </a:r>
            <a:r>
              <a:rPr sz="1600" i="1" spc="40" dirty="0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6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6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6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6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,		</a:t>
            </a:r>
            <a:r>
              <a:rPr sz="16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се</a:t>
            </a:r>
            <a:r>
              <a:rPr sz="16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sz="16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600" i="1" spc="-10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6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о  </a:t>
            </a:r>
            <a:r>
              <a:rPr sz="16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sz="16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сс</a:t>
            </a:r>
            <a:r>
              <a:rPr sz="16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sz="16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6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ж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ащ</a:t>
            </a:r>
            <a:r>
              <a:rPr sz="16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,	</a:t>
            </a:r>
            <a:r>
              <a:rPr sz="16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600" b="1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sz="16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600" b="1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6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4291" y="2258390"/>
            <a:ext cx="862457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</a:t>
            </a:r>
            <a:r>
              <a:rPr sz="1600" b="1" i="1" spc="5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организаций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sz="1600" i="1" spc="5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врачи,</a:t>
            </a:r>
            <a:r>
              <a:rPr sz="1600" i="1" spc="5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работники</a:t>
            </a:r>
            <a:r>
              <a:rPr sz="1600" i="1" spc="5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культуры</a:t>
            </a:r>
            <a:r>
              <a:rPr sz="1600" i="1" spc="5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600" i="1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деятели</a:t>
            </a:r>
            <a:r>
              <a:rPr sz="1600" i="1" spc="5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искусства</a:t>
            </a:r>
            <a:r>
              <a:rPr sz="1600" i="1" spc="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1600" i="1" spc="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личные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заслуги</a:t>
            </a:r>
            <a:r>
              <a:rPr sz="1600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6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течение</a:t>
            </a:r>
            <a:r>
              <a:rPr sz="1600" i="1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 менее</a:t>
            </a:r>
            <a:r>
              <a:rPr sz="16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5</a:t>
            </a:r>
            <a:r>
              <a:rPr sz="16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лет</a:t>
            </a:r>
            <a:r>
              <a:rPr sz="16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600" i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наставничестве</a:t>
            </a:r>
            <a:r>
              <a:rPr sz="16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молодых</a:t>
            </a:r>
            <a:r>
              <a:rPr sz="1600" i="1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рабочих</a:t>
            </a:r>
            <a:r>
              <a:rPr sz="1600" i="1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600" i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001F5F"/>
                </a:solidFill>
                <a:latin typeface="Times New Roman"/>
                <a:cs typeface="Times New Roman"/>
              </a:rPr>
              <a:t>специалистов.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447800" y="2948075"/>
            <a:ext cx="5809615" cy="2636520"/>
            <a:chOff x="1219200" y="3011423"/>
            <a:chExt cx="5809615" cy="263652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9200" y="3011423"/>
              <a:ext cx="2133600" cy="263652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42688" y="3745991"/>
              <a:ext cx="2286000" cy="1901952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5255133" y="5640234"/>
            <a:ext cx="17183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Об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6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5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1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оро</a:t>
            </a:r>
            <a:r>
              <a:rPr sz="1400" b="1" spc="-5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52357" y="5640234"/>
            <a:ext cx="15138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001F5F"/>
                </a:solidFill>
                <a:latin typeface="Arial"/>
                <a:cs typeface="Arial"/>
              </a:rPr>
              <a:t>Лиц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25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5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1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оро</a:t>
            </a:r>
            <a:r>
              <a:rPr sz="1400" b="1" spc="-5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6408" y="1359408"/>
            <a:ext cx="8711565" cy="952500"/>
            <a:chOff x="216408" y="1359408"/>
            <a:chExt cx="8711565" cy="952500"/>
          </a:xfrm>
        </p:grpSpPr>
        <p:sp>
          <p:nvSpPr>
            <p:cNvPr id="3" name="object 3"/>
            <p:cNvSpPr/>
            <p:nvPr/>
          </p:nvSpPr>
          <p:spPr>
            <a:xfrm>
              <a:off x="228600" y="13716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8534400" y="0"/>
                  </a:moveTo>
                  <a:lnTo>
                    <a:pt x="152400" y="0"/>
                  </a:lnTo>
                  <a:lnTo>
                    <a:pt x="104231" y="7766"/>
                  </a:lnTo>
                  <a:lnTo>
                    <a:pt x="62396" y="29394"/>
                  </a:lnTo>
                  <a:lnTo>
                    <a:pt x="29405" y="62380"/>
                  </a:lnTo>
                  <a:lnTo>
                    <a:pt x="7769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8686800" y="914400"/>
                  </a:lnTo>
                  <a:lnTo>
                    <a:pt x="8686800" y="152400"/>
                  </a:lnTo>
                  <a:lnTo>
                    <a:pt x="8679033" y="104217"/>
                  </a:lnTo>
                  <a:lnTo>
                    <a:pt x="8657405" y="62380"/>
                  </a:lnTo>
                  <a:lnTo>
                    <a:pt x="8624419" y="29394"/>
                  </a:lnTo>
                  <a:lnTo>
                    <a:pt x="8582582" y="7766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228600" y="13716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152400" y="0"/>
                  </a:moveTo>
                  <a:lnTo>
                    <a:pt x="8534400" y="0"/>
                  </a:lnTo>
                  <a:lnTo>
                    <a:pt x="8582582" y="7766"/>
                  </a:lnTo>
                  <a:lnTo>
                    <a:pt x="8624419" y="29394"/>
                  </a:lnTo>
                  <a:lnTo>
                    <a:pt x="8657405" y="62380"/>
                  </a:lnTo>
                  <a:lnTo>
                    <a:pt x="8679033" y="104217"/>
                  </a:lnTo>
                  <a:lnTo>
                    <a:pt x="8686800" y="152400"/>
                  </a:lnTo>
                  <a:lnTo>
                    <a:pt x="8686800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56231" y="1520990"/>
              <a:ext cx="5451221" cy="79079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69083" y="1613357"/>
            <a:ext cx="501269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dirty="0">
                <a:latin typeface="Times New Roman"/>
                <a:cs typeface="Times New Roman"/>
              </a:rPr>
              <a:t>Отбор</a:t>
            </a:r>
            <a:r>
              <a:rPr b="1" spc="-65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и </a:t>
            </a:r>
            <a:r>
              <a:rPr b="1" spc="-10" dirty="0">
                <a:latin typeface="Times New Roman"/>
                <a:cs typeface="Times New Roman"/>
              </a:rPr>
              <a:t>обучение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наставников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2250" y="2279650"/>
          <a:ext cx="8686799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04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800" b="1" spc="-9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п/п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B"/>
                    </a:solidFill>
                  </a:tcPr>
                </a:tc>
                <a:tc>
                  <a:txBody>
                    <a:bodyPr/>
                    <a:lstStyle/>
                    <a:p>
                      <a:pPr marL="6311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Работа</a:t>
                      </a:r>
                      <a:r>
                        <a:rPr sz="1800" b="1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внутри</a:t>
                      </a:r>
                      <a:r>
                        <a:rPr sz="1800" b="1" spc="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ОО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B"/>
                    </a:solidFill>
                  </a:tcPr>
                </a:tc>
                <a:tc>
                  <a:txBody>
                    <a:bodyPr/>
                    <a:lstStyle/>
                    <a:p>
                      <a:pPr marL="1376680" marR="798830" indent="-5670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Работа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внешней </a:t>
                      </a:r>
                      <a:r>
                        <a:rPr sz="1800" b="1" spc="-434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средой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12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163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Разработать</a:t>
                      </a:r>
                      <a:r>
                        <a:rPr sz="18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критерии</a:t>
                      </a:r>
                      <a:r>
                        <a:rPr sz="1800" spc="3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отбора </a:t>
                      </a:r>
                      <a:r>
                        <a:rPr sz="1800" spc="-434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наставников 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собранные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запросы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Привлечь</a:t>
                      </a:r>
                      <a:r>
                        <a:rPr sz="1800" spc="-4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психологов,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800" spc="-3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сотрудников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93345" marR="34353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spc="-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spc="-1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spc="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spc="-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2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800" spc="-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3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spc="-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800" spc="-17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ВУ</a:t>
                      </a:r>
                      <a:r>
                        <a:rPr sz="1800" spc="-1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Зо</a:t>
                      </a:r>
                      <a:r>
                        <a:rPr sz="1800" spc="-3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800" spc="-3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spc="-1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3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лле</a:t>
                      </a:r>
                      <a:r>
                        <a:rPr sz="1800" spc="-3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spc="-2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spc="-3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3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spc="1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800" spc="-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1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spc="-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2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3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spc="-1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80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у  и</a:t>
                      </a:r>
                      <a:r>
                        <a:rPr sz="1800" spc="44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обучению</a:t>
                      </a:r>
                      <a:r>
                        <a:rPr sz="1800" spc="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17375E"/>
                          </a:solidFill>
                          <a:latin typeface="Times New Roman"/>
                          <a:cs typeface="Times New Roman"/>
                        </a:rPr>
                        <a:t>наставников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6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Организовать</a:t>
                      </a:r>
                      <a:r>
                        <a:rPr sz="1800" spc="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отбор</a:t>
                      </a:r>
                      <a:r>
                        <a:rPr sz="1800" spc="-1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4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обучение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наставников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11880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Найти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ресурсы</a:t>
                      </a:r>
                      <a:r>
                        <a:rPr sz="1800" spc="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га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1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наставников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9913" y="34944"/>
            <a:ext cx="8001000" cy="1298575"/>
            <a:chOff x="609244" y="68471"/>
            <a:chExt cx="8001000" cy="1298575"/>
          </a:xfrm>
        </p:grpSpPr>
        <p:sp>
          <p:nvSpPr>
            <p:cNvPr id="3" name="object 3"/>
            <p:cNvSpPr/>
            <p:nvPr/>
          </p:nvSpPr>
          <p:spPr>
            <a:xfrm>
              <a:off x="609244" y="68471"/>
              <a:ext cx="8001000" cy="1298575"/>
            </a:xfrm>
            <a:custGeom>
              <a:avLst/>
              <a:gdLst/>
              <a:ahLst/>
              <a:cxnLst/>
              <a:rect l="l" t="t" r="r" b="b"/>
              <a:pathLst>
                <a:path w="8001000" h="1298575">
                  <a:moveTo>
                    <a:pt x="7784592" y="0"/>
                  </a:moveTo>
                  <a:lnTo>
                    <a:pt x="216408" y="0"/>
                  </a:lnTo>
                  <a:lnTo>
                    <a:pt x="166787" y="5716"/>
                  </a:lnTo>
                  <a:lnTo>
                    <a:pt x="121236" y="21998"/>
                  </a:lnTo>
                  <a:lnTo>
                    <a:pt x="81055" y="47546"/>
                  </a:lnTo>
                  <a:lnTo>
                    <a:pt x="47542" y="81060"/>
                  </a:lnTo>
                  <a:lnTo>
                    <a:pt x="21995" y="121242"/>
                  </a:lnTo>
                  <a:lnTo>
                    <a:pt x="5715" y="166791"/>
                  </a:lnTo>
                  <a:lnTo>
                    <a:pt x="0" y="216407"/>
                  </a:lnTo>
                  <a:lnTo>
                    <a:pt x="0" y="1298448"/>
                  </a:lnTo>
                  <a:lnTo>
                    <a:pt x="8001000" y="1298448"/>
                  </a:lnTo>
                  <a:lnTo>
                    <a:pt x="8001000" y="216407"/>
                  </a:lnTo>
                  <a:lnTo>
                    <a:pt x="7995283" y="166791"/>
                  </a:lnTo>
                  <a:lnTo>
                    <a:pt x="7979001" y="121242"/>
                  </a:lnTo>
                  <a:lnTo>
                    <a:pt x="7953453" y="81060"/>
                  </a:lnTo>
                  <a:lnTo>
                    <a:pt x="7919939" y="47546"/>
                  </a:lnTo>
                  <a:lnTo>
                    <a:pt x="7879757" y="21998"/>
                  </a:lnTo>
                  <a:lnTo>
                    <a:pt x="7834208" y="5716"/>
                  </a:lnTo>
                  <a:lnTo>
                    <a:pt x="77845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609244" y="68471"/>
              <a:ext cx="8001000" cy="1298575"/>
            </a:xfrm>
            <a:custGeom>
              <a:avLst/>
              <a:gdLst/>
              <a:ahLst/>
              <a:cxnLst/>
              <a:rect l="l" t="t" r="r" b="b"/>
              <a:pathLst>
                <a:path w="8001000" h="1298575">
                  <a:moveTo>
                    <a:pt x="216408" y="0"/>
                  </a:moveTo>
                  <a:lnTo>
                    <a:pt x="7784592" y="0"/>
                  </a:lnTo>
                  <a:lnTo>
                    <a:pt x="7834208" y="5716"/>
                  </a:lnTo>
                  <a:lnTo>
                    <a:pt x="7879757" y="21998"/>
                  </a:lnTo>
                  <a:lnTo>
                    <a:pt x="7919939" y="47546"/>
                  </a:lnTo>
                  <a:lnTo>
                    <a:pt x="7953453" y="81060"/>
                  </a:lnTo>
                  <a:lnTo>
                    <a:pt x="7979001" y="121242"/>
                  </a:lnTo>
                  <a:lnTo>
                    <a:pt x="7995283" y="166791"/>
                  </a:lnTo>
                  <a:lnTo>
                    <a:pt x="8001000" y="216407"/>
                  </a:lnTo>
                  <a:lnTo>
                    <a:pt x="8001000" y="1298448"/>
                  </a:lnTo>
                  <a:lnTo>
                    <a:pt x="0" y="1298448"/>
                  </a:lnTo>
                  <a:lnTo>
                    <a:pt x="0" y="216407"/>
                  </a:lnTo>
                  <a:lnTo>
                    <a:pt x="5715" y="166791"/>
                  </a:lnTo>
                  <a:lnTo>
                    <a:pt x="21995" y="121242"/>
                  </a:lnTo>
                  <a:lnTo>
                    <a:pt x="47542" y="81060"/>
                  </a:lnTo>
                  <a:lnTo>
                    <a:pt x="81055" y="47546"/>
                  </a:lnTo>
                  <a:lnTo>
                    <a:pt x="121236" y="21998"/>
                  </a:lnTo>
                  <a:lnTo>
                    <a:pt x="166787" y="5716"/>
                  </a:lnTo>
                  <a:lnTo>
                    <a:pt x="216408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816417" y="1907857"/>
            <a:ext cx="1853564" cy="939165"/>
            <a:chOff x="1816417" y="1907857"/>
            <a:chExt cx="1853564" cy="939165"/>
          </a:xfrm>
        </p:grpSpPr>
        <p:sp>
          <p:nvSpPr>
            <p:cNvPr id="9" name="object 9"/>
            <p:cNvSpPr/>
            <p:nvPr/>
          </p:nvSpPr>
          <p:spPr>
            <a:xfrm>
              <a:off x="1828799" y="1920240"/>
              <a:ext cx="1828800" cy="914400"/>
            </a:xfrm>
            <a:custGeom>
              <a:avLst/>
              <a:gdLst/>
              <a:ahLst/>
              <a:cxnLst/>
              <a:rect l="l" t="t" r="r" b="b"/>
              <a:pathLst>
                <a:path w="1828800" h="914400">
                  <a:moveTo>
                    <a:pt x="1676400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1828800" y="914400"/>
                  </a:lnTo>
                  <a:lnTo>
                    <a:pt x="1828800" y="152400"/>
                  </a:lnTo>
                  <a:lnTo>
                    <a:pt x="1821033" y="104217"/>
                  </a:lnTo>
                  <a:lnTo>
                    <a:pt x="1799405" y="62380"/>
                  </a:lnTo>
                  <a:lnTo>
                    <a:pt x="1766419" y="29394"/>
                  </a:lnTo>
                  <a:lnTo>
                    <a:pt x="1724582" y="7766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828799" y="1920240"/>
              <a:ext cx="1828800" cy="914400"/>
            </a:xfrm>
            <a:custGeom>
              <a:avLst/>
              <a:gdLst/>
              <a:ahLst/>
              <a:cxnLst/>
              <a:rect l="l" t="t" r="r" b="b"/>
              <a:pathLst>
                <a:path w="1828800" h="914400">
                  <a:moveTo>
                    <a:pt x="152400" y="0"/>
                  </a:moveTo>
                  <a:lnTo>
                    <a:pt x="1676400" y="0"/>
                  </a:lnTo>
                  <a:lnTo>
                    <a:pt x="1724582" y="7766"/>
                  </a:lnTo>
                  <a:lnTo>
                    <a:pt x="1766419" y="29394"/>
                  </a:lnTo>
                  <a:lnTo>
                    <a:pt x="1799405" y="62380"/>
                  </a:lnTo>
                  <a:lnTo>
                    <a:pt x="1821033" y="104217"/>
                  </a:lnTo>
                  <a:lnTo>
                    <a:pt x="1828800" y="152400"/>
                  </a:lnTo>
                  <a:lnTo>
                    <a:pt x="1828800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108707" y="2196210"/>
            <a:ext cx="1266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Директор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672971" y="3324957"/>
            <a:ext cx="2954020" cy="1140143"/>
            <a:chOff x="1664017" y="3279457"/>
            <a:chExt cx="2954020" cy="1256665"/>
          </a:xfrm>
        </p:grpSpPr>
        <p:sp>
          <p:nvSpPr>
            <p:cNvPr id="13" name="object 13"/>
            <p:cNvSpPr/>
            <p:nvPr/>
          </p:nvSpPr>
          <p:spPr>
            <a:xfrm>
              <a:off x="1676399" y="3291840"/>
              <a:ext cx="2929255" cy="1231900"/>
            </a:xfrm>
            <a:custGeom>
              <a:avLst/>
              <a:gdLst/>
              <a:ahLst/>
              <a:cxnLst/>
              <a:rect l="l" t="t" r="r" b="b"/>
              <a:pathLst>
                <a:path w="2929254" h="1231900">
                  <a:moveTo>
                    <a:pt x="2723896" y="0"/>
                  </a:moveTo>
                  <a:lnTo>
                    <a:pt x="205231" y="0"/>
                  </a:lnTo>
                  <a:lnTo>
                    <a:pt x="158193" y="5423"/>
                  </a:lnTo>
                  <a:lnTo>
                    <a:pt x="115003" y="20870"/>
                  </a:lnTo>
                  <a:lnTo>
                    <a:pt x="76896" y="45106"/>
                  </a:lnTo>
                  <a:lnTo>
                    <a:pt x="45106" y="76896"/>
                  </a:lnTo>
                  <a:lnTo>
                    <a:pt x="20870" y="115003"/>
                  </a:lnTo>
                  <a:lnTo>
                    <a:pt x="5423" y="158193"/>
                  </a:lnTo>
                  <a:lnTo>
                    <a:pt x="0" y="205232"/>
                  </a:lnTo>
                  <a:lnTo>
                    <a:pt x="0" y="1231392"/>
                  </a:lnTo>
                  <a:lnTo>
                    <a:pt x="2929128" y="1231392"/>
                  </a:lnTo>
                  <a:lnTo>
                    <a:pt x="2929128" y="205232"/>
                  </a:lnTo>
                  <a:lnTo>
                    <a:pt x="2923704" y="158193"/>
                  </a:lnTo>
                  <a:lnTo>
                    <a:pt x="2908257" y="115003"/>
                  </a:lnTo>
                  <a:lnTo>
                    <a:pt x="2884021" y="76896"/>
                  </a:lnTo>
                  <a:lnTo>
                    <a:pt x="2852231" y="45106"/>
                  </a:lnTo>
                  <a:lnTo>
                    <a:pt x="2814124" y="20870"/>
                  </a:lnTo>
                  <a:lnTo>
                    <a:pt x="2770934" y="5423"/>
                  </a:lnTo>
                  <a:lnTo>
                    <a:pt x="272389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1676399" y="3291840"/>
              <a:ext cx="2929255" cy="1231900"/>
            </a:xfrm>
            <a:custGeom>
              <a:avLst/>
              <a:gdLst/>
              <a:ahLst/>
              <a:cxnLst/>
              <a:rect l="l" t="t" r="r" b="b"/>
              <a:pathLst>
                <a:path w="2929254" h="1231900">
                  <a:moveTo>
                    <a:pt x="205231" y="0"/>
                  </a:moveTo>
                  <a:lnTo>
                    <a:pt x="2723896" y="0"/>
                  </a:lnTo>
                  <a:lnTo>
                    <a:pt x="2770934" y="5423"/>
                  </a:lnTo>
                  <a:lnTo>
                    <a:pt x="2814124" y="20870"/>
                  </a:lnTo>
                  <a:lnTo>
                    <a:pt x="2852231" y="45106"/>
                  </a:lnTo>
                  <a:lnTo>
                    <a:pt x="2884021" y="76896"/>
                  </a:lnTo>
                  <a:lnTo>
                    <a:pt x="2908257" y="115003"/>
                  </a:lnTo>
                  <a:lnTo>
                    <a:pt x="2923704" y="158193"/>
                  </a:lnTo>
                  <a:lnTo>
                    <a:pt x="2929128" y="205232"/>
                  </a:lnTo>
                  <a:lnTo>
                    <a:pt x="2929128" y="1231392"/>
                  </a:lnTo>
                  <a:lnTo>
                    <a:pt x="0" y="1231392"/>
                  </a:lnTo>
                  <a:lnTo>
                    <a:pt x="0" y="205232"/>
                  </a:lnTo>
                  <a:lnTo>
                    <a:pt x="5423" y="158193"/>
                  </a:lnTo>
                  <a:lnTo>
                    <a:pt x="20870" y="115003"/>
                  </a:lnTo>
                  <a:lnTo>
                    <a:pt x="45106" y="76896"/>
                  </a:lnTo>
                  <a:lnTo>
                    <a:pt x="76896" y="45106"/>
                  </a:lnTo>
                  <a:lnTo>
                    <a:pt x="115003" y="20870"/>
                  </a:lnTo>
                  <a:lnTo>
                    <a:pt x="158193" y="5423"/>
                  </a:lnTo>
                  <a:lnTo>
                    <a:pt x="205231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873757" y="3612260"/>
            <a:ext cx="2532380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pc="-5" dirty="0">
                <a:solidFill>
                  <a:srgbClr val="FFFFFF"/>
                </a:solidFill>
                <a:latin typeface="Times New Roman"/>
                <a:cs typeface="Times New Roman"/>
              </a:rPr>
              <a:t>Заместитель</a:t>
            </a:r>
            <a:r>
              <a:rPr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FFFFFF"/>
                </a:solidFill>
                <a:latin typeface="Times New Roman"/>
                <a:cs typeface="Times New Roman"/>
              </a:rPr>
              <a:t>директора</a:t>
            </a:r>
            <a:endParaRPr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15" dirty="0">
                <a:solidFill>
                  <a:srgbClr val="FFFFFF"/>
                </a:solidFill>
                <a:latin typeface="Times New Roman"/>
                <a:cs typeface="Times New Roman"/>
              </a:rPr>
              <a:t>по</a:t>
            </a:r>
            <a:r>
              <a:rPr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FFFFFF"/>
                </a:solidFill>
                <a:latin typeface="Times New Roman"/>
                <a:cs typeface="Times New Roman"/>
              </a:rPr>
              <a:t>учебной</a:t>
            </a:r>
            <a:r>
              <a:rPr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FFFFFF"/>
                </a:solidFill>
                <a:latin typeface="Times New Roman"/>
                <a:cs typeface="Times New Roman"/>
              </a:rPr>
              <a:t>работе</a:t>
            </a:r>
            <a:endParaRPr dirty="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636585" y="5114353"/>
            <a:ext cx="3077401" cy="1036955"/>
            <a:chOff x="1636585" y="5114353"/>
            <a:chExt cx="3375025" cy="1036955"/>
          </a:xfrm>
        </p:grpSpPr>
        <p:sp>
          <p:nvSpPr>
            <p:cNvPr id="17" name="object 17"/>
            <p:cNvSpPr/>
            <p:nvPr/>
          </p:nvSpPr>
          <p:spPr>
            <a:xfrm>
              <a:off x="1648968" y="5126735"/>
              <a:ext cx="3350260" cy="1012190"/>
            </a:xfrm>
            <a:custGeom>
              <a:avLst/>
              <a:gdLst/>
              <a:ahLst/>
              <a:cxnLst/>
              <a:rect l="l" t="t" r="r" b="b"/>
              <a:pathLst>
                <a:path w="3350260" h="1012189">
                  <a:moveTo>
                    <a:pt x="3181096" y="0"/>
                  </a:moveTo>
                  <a:lnTo>
                    <a:pt x="168656" y="0"/>
                  </a:lnTo>
                  <a:lnTo>
                    <a:pt x="123839" y="6028"/>
                  </a:lnTo>
                  <a:lnTo>
                    <a:pt x="83556" y="23038"/>
                  </a:lnTo>
                  <a:lnTo>
                    <a:pt x="49418" y="49418"/>
                  </a:lnTo>
                  <a:lnTo>
                    <a:pt x="23038" y="83556"/>
                  </a:lnTo>
                  <a:lnTo>
                    <a:pt x="6028" y="123839"/>
                  </a:lnTo>
                  <a:lnTo>
                    <a:pt x="0" y="168655"/>
                  </a:lnTo>
                  <a:lnTo>
                    <a:pt x="0" y="1011935"/>
                  </a:lnTo>
                  <a:lnTo>
                    <a:pt x="3349752" y="1011935"/>
                  </a:lnTo>
                  <a:lnTo>
                    <a:pt x="3349752" y="168655"/>
                  </a:lnTo>
                  <a:lnTo>
                    <a:pt x="3343723" y="123839"/>
                  </a:lnTo>
                  <a:lnTo>
                    <a:pt x="3326713" y="83556"/>
                  </a:lnTo>
                  <a:lnTo>
                    <a:pt x="3300333" y="49418"/>
                  </a:lnTo>
                  <a:lnTo>
                    <a:pt x="3266195" y="23038"/>
                  </a:lnTo>
                  <a:lnTo>
                    <a:pt x="3225912" y="6028"/>
                  </a:lnTo>
                  <a:lnTo>
                    <a:pt x="318109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648968" y="5126735"/>
              <a:ext cx="3350260" cy="1012190"/>
            </a:xfrm>
            <a:custGeom>
              <a:avLst/>
              <a:gdLst/>
              <a:ahLst/>
              <a:cxnLst/>
              <a:rect l="l" t="t" r="r" b="b"/>
              <a:pathLst>
                <a:path w="3350260" h="1012189">
                  <a:moveTo>
                    <a:pt x="168656" y="0"/>
                  </a:moveTo>
                  <a:lnTo>
                    <a:pt x="3181096" y="0"/>
                  </a:lnTo>
                  <a:lnTo>
                    <a:pt x="3225912" y="6028"/>
                  </a:lnTo>
                  <a:lnTo>
                    <a:pt x="3266195" y="23038"/>
                  </a:lnTo>
                  <a:lnTo>
                    <a:pt x="3300333" y="49418"/>
                  </a:lnTo>
                  <a:lnTo>
                    <a:pt x="3326713" y="83556"/>
                  </a:lnTo>
                  <a:lnTo>
                    <a:pt x="3343723" y="123839"/>
                  </a:lnTo>
                  <a:lnTo>
                    <a:pt x="3349752" y="168655"/>
                  </a:lnTo>
                  <a:lnTo>
                    <a:pt x="3349752" y="1011935"/>
                  </a:lnTo>
                  <a:lnTo>
                    <a:pt x="0" y="1011935"/>
                  </a:lnTo>
                  <a:lnTo>
                    <a:pt x="0" y="168655"/>
                  </a:lnTo>
                  <a:lnTo>
                    <a:pt x="6028" y="123839"/>
                  </a:lnTo>
                  <a:lnTo>
                    <a:pt x="23038" y="83556"/>
                  </a:lnTo>
                  <a:lnTo>
                    <a:pt x="49418" y="49418"/>
                  </a:lnTo>
                  <a:lnTo>
                    <a:pt x="83556" y="23038"/>
                  </a:lnTo>
                  <a:lnTo>
                    <a:pt x="123839" y="6028"/>
                  </a:lnTo>
                  <a:lnTo>
                    <a:pt x="168656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685353" y="5180838"/>
            <a:ext cx="3017343" cy="8425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0"/>
              </a:spcBef>
            </a:pPr>
            <a:r>
              <a:rPr lang="ru-RU" spc="-15" dirty="0">
                <a:solidFill>
                  <a:srgbClr val="FFFFFF"/>
                </a:solidFill>
                <a:latin typeface="Times New Roman"/>
                <a:cs typeface="Times New Roman"/>
              </a:rPr>
              <a:t>Заместитель директора по учебно-производственной работе</a:t>
            </a:r>
            <a:endParaRPr dirty="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691886" y="2636886"/>
            <a:ext cx="2730182" cy="1057211"/>
            <a:chOff x="5678233" y="2800921"/>
            <a:chExt cx="1777364" cy="710565"/>
          </a:xfrm>
        </p:grpSpPr>
        <p:sp>
          <p:nvSpPr>
            <p:cNvPr id="21" name="object 21"/>
            <p:cNvSpPr/>
            <p:nvPr/>
          </p:nvSpPr>
          <p:spPr>
            <a:xfrm>
              <a:off x="5690616" y="2813303"/>
              <a:ext cx="1752600" cy="685800"/>
            </a:xfrm>
            <a:custGeom>
              <a:avLst/>
              <a:gdLst/>
              <a:ahLst/>
              <a:cxnLst/>
              <a:rect l="l" t="t" r="r" b="b"/>
              <a:pathLst>
                <a:path w="1752600" h="685800">
                  <a:moveTo>
                    <a:pt x="1638300" y="0"/>
                  </a:moveTo>
                  <a:lnTo>
                    <a:pt x="114300" y="0"/>
                  </a:lnTo>
                  <a:lnTo>
                    <a:pt x="69812" y="8983"/>
                  </a:lnTo>
                  <a:lnTo>
                    <a:pt x="33480" y="33480"/>
                  </a:lnTo>
                  <a:lnTo>
                    <a:pt x="8983" y="69812"/>
                  </a:lnTo>
                  <a:lnTo>
                    <a:pt x="0" y="114300"/>
                  </a:lnTo>
                  <a:lnTo>
                    <a:pt x="0" y="685800"/>
                  </a:lnTo>
                  <a:lnTo>
                    <a:pt x="1752600" y="685800"/>
                  </a:lnTo>
                  <a:lnTo>
                    <a:pt x="1752600" y="114300"/>
                  </a:lnTo>
                  <a:lnTo>
                    <a:pt x="1743616" y="69812"/>
                  </a:lnTo>
                  <a:lnTo>
                    <a:pt x="1719119" y="33480"/>
                  </a:lnTo>
                  <a:lnTo>
                    <a:pt x="1682787" y="8983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5690616" y="2813303"/>
              <a:ext cx="1752600" cy="685800"/>
            </a:xfrm>
            <a:custGeom>
              <a:avLst/>
              <a:gdLst/>
              <a:ahLst/>
              <a:cxnLst/>
              <a:rect l="l" t="t" r="r" b="b"/>
              <a:pathLst>
                <a:path w="1752600" h="685800">
                  <a:moveTo>
                    <a:pt x="114300" y="0"/>
                  </a:moveTo>
                  <a:lnTo>
                    <a:pt x="1638300" y="0"/>
                  </a:lnTo>
                  <a:lnTo>
                    <a:pt x="1682787" y="8983"/>
                  </a:lnTo>
                  <a:lnTo>
                    <a:pt x="1719119" y="33480"/>
                  </a:lnTo>
                  <a:lnTo>
                    <a:pt x="1743616" y="69812"/>
                  </a:lnTo>
                  <a:lnTo>
                    <a:pt x="1752600" y="114300"/>
                  </a:lnTo>
                  <a:lnTo>
                    <a:pt x="1752600" y="685800"/>
                  </a:lnTo>
                  <a:lnTo>
                    <a:pt x="0" y="685800"/>
                  </a:lnTo>
                  <a:lnTo>
                    <a:pt x="0" y="114300"/>
                  </a:lnTo>
                  <a:lnTo>
                    <a:pt x="8983" y="69812"/>
                  </a:lnTo>
                  <a:lnTo>
                    <a:pt x="33480" y="33480"/>
                  </a:lnTo>
                  <a:lnTo>
                    <a:pt x="69812" y="8983"/>
                  </a:lnTo>
                  <a:lnTo>
                    <a:pt x="1143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5662993" y="4267009"/>
            <a:ext cx="2745422" cy="939165"/>
            <a:chOff x="5662993" y="4267009"/>
            <a:chExt cx="2463165" cy="939165"/>
          </a:xfrm>
        </p:grpSpPr>
        <p:sp>
          <p:nvSpPr>
            <p:cNvPr id="25" name="object 25"/>
            <p:cNvSpPr/>
            <p:nvPr/>
          </p:nvSpPr>
          <p:spPr>
            <a:xfrm>
              <a:off x="5675375" y="4279391"/>
              <a:ext cx="2438400" cy="914400"/>
            </a:xfrm>
            <a:custGeom>
              <a:avLst/>
              <a:gdLst/>
              <a:ahLst/>
              <a:cxnLst/>
              <a:rect l="l" t="t" r="r" b="b"/>
              <a:pathLst>
                <a:path w="2438400" h="914400">
                  <a:moveTo>
                    <a:pt x="2286000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399"/>
                  </a:lnTo>
                  <a:lnTo>
                    <a:pt x="0" y="914399"/>
                  </a:lnTo>
                  <a:lnTo>
                    <a:pt x="2438400" y="914399"/>
                  </a:lnTo>
                  <a:lnTo>
                    <a:pt x="2438400" y="152399"/>
                  </a:lnTo>
                  <a:lnTo>
                    <a:pt x="2430633" y="104217"/>
                  </a:lnTo>
                  <a:lnTo>
                    <a:pt x="2409005" y="62380"/>
                  </a:lnTo>
                  <a:lnTo>
                    <a:pt x="2376019" y="29394"/>
                  </a:lnTo>
                  <a:lnTo>
                    <a:pt x="2334182" y="7766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5675375" y="4279391"/>
              <a:ext cx="2438400" cy="914400"/>
            </a:xfrm>
            <a:custGeom>
              <a:avLst/>
              <a:gdLst/>
              <a:ahLst/>
              <a:cxnLst/>
              <a:rect l="l" t="t" r="r" b="b"/>
              <a:pathLst>
                <a:path w="2438400" h="914400">
                  <a:moveTo>
                    <a:pt x="152400" y="0"/>
                  </a:moveTo>
                  <a:lnTo>
                    <a:pt x="2286000" y="0"/>
                  </a:lnTo>
                  <a:lnTo>
                    <a:pt x="2334182" y="7766"/>
                  </a:lnTo>
                  <a:lnTo>
                    <a:pt x="2376019" y="29394"/>
                  </a:lnTo>
                  <a:lnTo>
                    <a:pt x="2409005" y="62380"/>
                  </a:lnTo>
                  <a:lnTo>
                    <a:pt x="2430633" y="104217"/>
                  </a:lnTo>
                  <a:lnTo>
                    <a:pt x="2438400" y="152399"/>
                  </a:lnTo>
                  <a:lnTo>
                    <a:pt x="2438400" y="914399"/>
                  </a:lnTo>
                  <a:lnTo>
                    <a:pt x="0" y="914399"/>
                  </a:lnTo>
                  <a:lnTo>
                    <a:pt x="0" y="152399"/>
                  </a:ln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950965" y="4453866"/>
            <a:ext cx="1949450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ru-RU" spc="-20" dirty="0">
                <a:solidFill>
                  <a:srgbClr val="FFFFFF"/>
                </a:solidFill>
                <a:latin typeface="Times New Roman"/>
                <a:cs typeface="Times New Roman"/>
              </a:rPr>
              <a:t>  Социальный п</a:t>
            </a:r>
            <a:r>
              <a:rPr spc="-20" dirty="0">
                <a:solidFill>
                  <a:srgbClr val="FFFFFF"/>
                </a:solidFill>
                <a:latin typeface="Times New Roman"/>
                <a:cs typeface="Times New Roman"/>
              </a:rPr>
              <a:t>едагог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08076" y="1345691"/>
            <a:ext cx="8420352" cy="5367205"/>
            <a:chOff x="608076" y="1345691"/>
            <a:chExt cx="8420352" cy="5367205"/>
          </a:xfrm>
        </p:grpSpPr>
        <p:sp>
          <p:nvSpPr>
            <p:cNvPr id="29" name="object 29"/>
            <p:cNvSpPr/>
            <p:nvPr/>
          </p:nvSpPr>
          <p:spPr>
            <a:xfrm>
              <a:off x="608076" y="1345691"/>
              <a:ext cx="5083810" cy="4371975"/>
            </a:xfrm>
            <a:custGeom>
              <a:avLst/>
              <a:gdLst/>
              <a:ahLst/>
              <a:cxnLst/>
              <a:rect l="l" t="t" r="r" b="b"/>
              <a:pathLst>
                <a:path w="5083810" h="4371975">
                  <a:moveTo>
                    <a:pt x="76200" y="1033272"/>
                  </a:moveTo>
                  <a:lnTo>
                    <a:pt x="1222248" y="1033272"/>
                  </a:lnTo>
                </a:path>
                <a:path w="5083810" h="4371975">
                  <a:moveTo>
                    <a:pt x="50634" y="0"/>
                  </a:moveTo>
                  <a:lnTo>
                    <a:pt x="27431" y="4371809"/>
                  </a:lnTo>
                </a:path>
                <a:path w="5083810" h="4371975">
                  <a:moveTo>
                    <a:pt x="27431" y="2563368"/>
                  </a:moveTo>
                  <a:lnTo>
                    <a:pt x="1068705" y="2563368"/>
                  </a:lnTo>
                </a:path>
                <a:path w="5083810" h="4371975">
                  <a:moveTo>
                    <a:pt x="51815" y="4370832"/>
                  </a:moveTo>
                  <a:lnTo>
                    <a:pt x="1093089" y="4370832"/>
                  </a:lnTo>
                </a:path>
                <a:path w="5083810" h="4371975">
                  <a:moveTo>
                    <a:pt x="15239" y="1807464"/>
                  </a:moveTo>
                  <a:lnTo>
                    <a:pt x="5083429" y="1811909"/>
                  </a:lnTo>
                </a:path>
                <a:path w="5083810" h="4371975">
                  <a:moveTo>
                    <a:pt x="0" y="3392424"/>
                  </a:moveTo>
                  <a:lnTo>
                    <a:pt x="5068189" y="3392424"/>
                  </a:lnTo>
                </a:path>
              </a:pathLst>
            </a:custGeom>
            <a:ln w="27432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5332475" y="5630099"/>
              <a:ext cx="3694429" cy="1076325"/>
            </a:xfrm>
            <a:custGeom>
              <a:avLst/>
              <a:gdLst/>
              <a:ahLst/>
              <a:cxnLst/>
              <a:rect l="l" t="t" r="r" b="b"/>
              <a:pathLst>
                <a:path w="3694429" h="1076325">
                  <a:moveTo>
                    <a:pt x="3694176" y="0"/>
                  </a:moveTo>
                  <a:lnTo>
                    <a:pt x="268986" y="0"/>
                  </a:lnTo>
                  <a:lnTo>
                    <a:pt x="0" y="1075943"/>
                  </a:lnTo>
                  <a:lnTo>
                    <a:pt x="3425190" y="1075943"/>
                  </a:lnTo>
                  <a:lnTo>
                    <a:pt x="3694176" y="0"/>
                  </a:lnTo>
                  <a:close/>
                </a:path>
              </a:pathLst>
            </a:custGeom>
            <a:solidFill>
              <a:srgbClr val="8EB4E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5333999" y="5636571"/>
              <a:ext cx="3694429" cy="1076325"/>
            </a:xfrm>
            <a:custGeom>
              <a:avLst/>
              <a:gdLst/>
              <a:ahLst/>
              <a:cxnLst/>
              <a:rect l="l" t="t" r="r" b="b"/>
              <a:pathLst>
                <a:path w="3694429" h="1076325">
                  <a:moveTo>
                    <a:pt x="0" y="1075943"/>
                  </a:moveTo>
                  <a:lnTo>
                    <a:pt x="268986" y="0"/>
                  </a:lnTo>
                  <a:lnTo>
                    <a:pt x="3694176" y="0"/>
                  </a:lnTo>
                  <a:lnTo>
                    <a:pt x="3425190" y="1075943"/>
                  </a:lnTo>
                  <a:lnTo>
                    <a:pt x="0" y="1075943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950965" y="5743764"/>
            <a:ext cx="245745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Times New Roman"/>
                <a:cs typeface="Times New Roman"/>
              </a:rPr>
              <a:t>Управление </a:t>
            </a:r>
            <a:r>
              <a:rPr sz="1800" i="1" spc="-10" dirty="0">
                <a:latin typeface="Times New Roman"/>
                <a:cs typeface="Times New Roman"/>
              </a:rPr>
              <a:t>процессом </a:t>
            </a:r>
            <a:r>
              <a:rPr sz="1800" i="1" spc="-5" dirty="0">
                <a:latin typeface="Times New Roman"/>
                <a:cs typeface="Times New Roman"/>
              </a:rPr>
              <a:t> осуществляет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директор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lang="ru-RU" sz="1800" i="1" spc="-15" dirty="0">
                <a:latin typeface="Times New Roman"/>
                <a:cs typeface="Times New Roman"/>
              </a:rPr>
              <a:t>техникума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D28B3B89-16CA-4885-8482-BB085B5B4C39}"/>
              </a:ext>
            </a:extLst>
          </p:cNvPr>
          <p:cNvSpPr/>
          <p:nvPr/>
        </p:nvSpPr>
        <p:spPr>
          <a:xfrm>
            <a:off x="948363" y="-66356"/>
            <a:ext cx="75942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Участники </a:t>
            </a:r>
            <a:r>
              <a:rPr lang="ru-RU" sz="2800" b="1" spc="-10" dirty="0">
                <a:solidFill>
                  <a:schemeClr val="bg1"/>
                </a:solidFill>
                <a:latin typeface="Times New Roman"/>
                <a:cs typeface="Times New Roman"/>
              </a:rPr>
              <a:t>внедрения </a:t>
            </a:r>
            <a:r>
              <a:rPr lang="ru-RU" sz="2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целевой </a:t>
            </a:r>
            <a:r>
              <a:rPr lang="ru-RU" sz="2800" b="1" spc="-15" dirty="0">
                <a:solidFill>
                  <a:schemeClr val="bg1"/>
                </a:solidFill>
                <a:latin typeface="Times New Roman"/>
                <a:cs typeface="Times New Roman"/>
              </a:rPr>
              <a:t>модели </a:t>
            </a:r>
            <a:r>
              <a:rPr lang="ru-RU" sz="2800" b="1" spc="-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наставничества</a:t>
            </a:r>
            <a:r>
              <a:rPr lang="ru-RU" sz="2800" b="1" spc="-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40" dirty="0">
                <a:solidFill>
                  <a:schemeClr val="bg1"/>
                </a:solidFill>
                <a:latin typeface="Times New Roman"/>
                <a:cs typeface="Times New Roman"/>
              </a:rPr>
              <a:t>КОГПОБУ «Кировский авиационный техникум</a:t>
            </a:r>
            <a:r>
              <a:rPr lang="ru-RU" sz="2800" b="1" spc="-20" dirty="0">
                <a:solidFill>
                  <a:schemeClr val="bg1"/>
                </a:solidFill>
                <a:latin typeface="Times New Roman"/>
                <a:cs typeface="Times New Roman"/>
              </a:rPr>
              <a:t>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6EBE0F3-C0BC-484D-A192-9A2EC6D5D2CC}"/>
              </a:ext>
            </a:extLst>
          </p:cNvPr>
          <p:cNvSpPr/>
          <p:nvPr/>
        </p:nvSpPr>
        <p:spPr>
          <a:xfrm>
            <a:off x="5785949" y="2703826"/>
            <a:ext cx="2514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ru-RU" spc="-5" dirty="0">
                <a:solidFill>
                  <a:srgbClr val="FFFFFF"/>
                </a:solidFill>
                <a:latin typeface="Times New Roman"/>
                <a:cs typeface="Times New Roman"/>
              </a:rPr>
              <a:t>Заместитель</a:t>
            </a:r>
            <a:r>
              <a:rPr lang="ru-RU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pc="-10" dirty="0">
                <a:solidFill>
                  <a:srgbClr val="FFFFFF"/>
                </a:solidFill>
                <a:latin typeface="Times New Roman"/>
                <a:cs typeface="Times New Roman"/>
              </a:rPr>
              <a:t>директора</a:t>
            </a:r>
            <a:endParaRPr lang="ru-RU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pc="-15" dirty="0">
                <a:solidFill>
                  <a:srgbClr val="FFFFFF"/>
                </a:solidFill>
                <a:latin typeface="Times New Roman"/>
                <a:cs typeface="Times New Roman"/>
              </a:rPr>
              <a:t>по</a:t>
            </a:r>
            <a:r>
              <a:rPr lang="ru-RU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pc="-10" dirty="0">
                <a:solidFill>
                  <a:srgbClr val="FFFFFF"/>
                </a:solidFill>
                <a:latin typeface="Times New Roman"/>
                <a:cs typeface="Times New Roman"/>
              </a:rPr>
              <a:t>воспитательной</a:t>
            </a:r>
            <a:r>
              <a:rPr lang="ru-RU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pc="-10" dirty="0">
                <a:solidFill>
                  <a:srgbClr val="FFFFFF"/>
                </a:solidFill>
                <a:latin typeface="Times New Roman"/>
                <a:cs typeface="Times New Roman"/>
              </a:rPr>
              <a:t>работе</a:t>
            </a:r>
            <a:endParaRPr lang="ru-RU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olidFill>
            <a:schemeClr val="tx2">
              <a:lumMod val="60000"/>
              <a:lumOff val="40000"/>
            </a:schemeClr>
          </a:solidFill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</p:pic>
        <p:sp>
          <p:nvSpPr>
            <p:cNvPr id="4" name="object 4"/>
            <p:cNvSpPr/>
            <p:nvPr/>
          </p:nvSpPr>
          <p:spPr>
            <a:xfrm>
              <a:off x="228600" y="4572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8534400" y="0"/>
                  </a:moveTo>
                  <a:lnTo>
                    <a:pt x="152400" y="0"/>
                  </a:lnTo>
                  <a:lnTo>
                    <a:pt x="104231" y="7766"/>
                  </a:lnTo>
                  <a:lnTo>
                    <a:pt x="62396" y="29394"/>
                  </a:lnTo>
                  <a:lnTo>
                    <a:pt x="29405" y="62380"/>
                  </a:lnTo>
                  <a:lnTo>
                    <a:pt x="7769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8686800" y="914400"/>
                  </a:lnTo>
                  <a:lnTo>
                    <a:pt x="8686800" y="152400"/>
                  </a:lnTo>
                  <a:lnTo>
                    <a:pt x="8679033" y="104217"/>
                  </a:lnTo>
                  <a:lnTo>
                    <a:pt x="8657405" y="62380"/>
                  </a:lnTo>
                  <a:lnTo>
                    <a:pt x="8624419" y="29394"/>
                  </a:lnTo>
                  <a:lnTo>
                    <a:pt x="8582582" y="7766"/>
                  </a:lnTo>
                  <a:lnTo>
                    <a:pt x="85344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228600" y="4572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152400" y="0"/>
                  </a:moveTo>
                  <a:lnTo>
                    <a:pt x="8534400" y="0"/>
                  </a:lnTo>
                  <a:lnTo>
                    <a:pt x="8582582" y="7766"/>
                  </a:lnTo>
                  <a:lnTo>
                    <a:pt x="8624419" y="29394"/>
                  </a:lnTo>
                  <a:lnTo>
                    <a:pt x="8657405" y="62380"/>
                  </a:lnTo>
                  <a:lnTo>
                    <a:pt x="8679033" y="104217"/>
                  </a:lnTo>
                  <a:lnTo>
                    <a:pt x="8686800" y="152400"/>
                  </a:lnTo>
                  <a:lnTo>
                    <a:pt x="8686800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close/>
                </a:path>
              </a:pathLst>
            </a:custGeom>
            <a:grpFill/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9639" y="606590"/>
              <a:ext cx="7304278" cy="790790"/>
            </a:xfrm>
            <a:prstGeom prst="rect">
              <a:avLst/>
            </a:prstGeom>
            <a:grpFill/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42187" y="699007"/>
            <a:ext cx="6861809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latin typeface="Times New Roman"/>
                <a:cs typeface="Times New Roman"/>
              </a:rPr>
              <a:t>Формирование</a:t>
            </a:r>
            <a:r>
              <a:rPr b="1" spc="-4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наставнических</a:t>
            </a:r>
            <a:r>
              <a:rPr b="1" spc="-7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пар/групп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1019599" y="2013203"/>
            <a:ext cx="6744800" cy="3773933"/>
            <a:chOff x="1066800" y="2029985"/>
            <a:chExt cx="6705600" cy="3771948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6800" y="2057400"/>
              <a:ext cx="1981200" cy="16002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38800" y="2057400"/>
              <a:ext cx="2133600" cy="144780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52589" y="4252592"/>
              <a:ext cx="1905000" cy="137160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066800" y="3657600"/>
              <a:ext cx="1981200" cy="381000"/>
            </a:xfrm>
            <a:custGeom>
              <a:avLst/>
              <a:gdLst/>
              <a:ahLst/>
              <a:cxnLst/>
              <a:rect l="l" t="t" r="r" b="b"/>
              <a:pathLst>
                <a:path w="1981200" h="381000">
                  <a:moveTo>
                    <a:pt x="1917700" y="0"/>
                  </a:moveTo>
                  <a:lnTo>
                    <a:pt x="63500" y="0"/>
                  </a:lnTo>
                  <a:lnTo>
                    <a:pt x="38785" y="4992"/>
                  </a:lnTo>
                  <a:lnTo>
                    <a:pt x="18600" y="18605"/>
                  </a:lnTo>
                  <a:lnTo>
                    <a:pt x="4990" y="38790"/>
                  </a:lnTo>
                  <a:lnTo>
                    <a:pt x="0" y="63500"/>
                  </a:lnTo>
                  <a:lnTo>
                    <a:pt x="0" y="381000"/>
                  </a:lnTo>
                  <a:lnTo>
                    <a:pt x="1981200" y="381000"/>
                  </a:lnTo>
                  <a:lnTo>
                    <a:pt x="1981200" y="63500"/>
                  </a:lnTo>
                  <a:lnTo>
                    <a:pt x="1976207" y="38790"/>
                  </a:lnTo>
                  <a:lnTo>
                    <a:pt x="1962594" y="18605"/>
                  </a:lnTo>
                  <a:lnTo>
                    <a:pt x="1942409" y="4992"/>
                  </a:lnTo>
                  <a:lnTo>
                    <a:pt x="19177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6800" y="3657600"/>
              <a:ext cx="1981200" cy="381000"/>
            </a:xfrm>
            <a:custGeom>
              <a:avLst/>
              <a:gdLst/>
              <a:ahLst/>
              <a:cxnLst/>
              <a:rect l="l" t="t" r="r" b="b"/>
              <a:pathLst>
                <a:path w="1981200" h="381000">
                  <a:moveTo>
                    <a:pt x="63500" y="0"/>
                  </a:moveTo>
                  <a:lnTo>
                    <a:pt x="1917700" y="0"/>
                  </a:lnTo>
                  <a:lnTo>
                    <a:pt x="1942409" y="4992"/>
                  </a:lnTo>
                  <a:lnTo>
                    <a:pt x="1962594" y="18605"/>
                  </a:lnTo>
                  <a:lnTo>
                    <a:pt x="1976207" y="38790"/>
                  </a:lnTo>
                  <a:lnTo>
                    <a:pt x="1981200" y="63500"/>
                  </a:lnTo>
                  <a:lnTo>
                    <a:pt x="1981200" y="381000"/>
                  </a:lnTo>
                  <a:lnTo>
                    <a:pt x="0" y="381000"/>
                  </a:lnTo>
                  <a:lnTo>
                    <a:pt x="0" y="63500"/>
                  </a:lnTo>
                  <a:lnTo>
                    <a:pt x="4990" y="38790"/>
                  </a:lnTo>
                  <a:lnTo>
                    <a:pt x="18600" y="18605"/>
                  </a:lnTo>
                  <a:lnTo>
                    <a:pt x="38785" y="4992"/>
                  </a:lnTo>
                  <a:lnTo>
                    <a:pt x="635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23" name="object 9">
              <a:extLst>
                <a:ext uri="{FF2B5EF4-FFF2-40B4-BE49-F238E27FC236}">
                  <a16:creationId xmlns:a16="http://schemas.microsoft.com/office/drawing/2014/main" id="{27ED2044-EB3B-48C1-AC0D-9C72AA38C20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6800" y="2029985"/>
              <a:ext cx="1981200" cy="1600200"/>
            </a:xfrm>
            <a:prstGeom prst="rect">
              <a:avLst/>
            </a:prstGeom>
          </p:spPr>
        </p:pic>
        <p:pic>
          <p:nvPicPr>
            <p:cNvPr id="24" name="object 9">
              <a:extLst>
                <a:ext uri="{FF2B5EF4-FFF2-40B4-BE49-F238E27FC236}">
                  <a16:creationId xmlns:a16="http://schemas.microsoft.com/office/drawing/2014/main" id="{CD4118A2-912E-4E00-85D3-DA3A0B01D18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44800" y="4201733"/>
              <a:ext cx="1981200" cy="1600200"/>
            </a:xfrm>
            <a:prstGeom prst="rect">
              <a:avLst/>
            </a:prstGeom>
          </p:spPr>
        </p:pic>
        <p:pic>
          <p:nvPicPr>
            <p:cNvPr id="25" name="object 11">
              <a:extLst>
                <a:ext uri="{FF2B5EF4-FFF2-40B4-BE49-F238E27FC236}">
                  <a16:creationId xmlns:a16="http://schemas.microsoft.com/office/drawing/2014/main" id="{4FAFCF2C-CF7F-4C4B-8192-B3760954850A}"/>
                </a:ext>
              </a:extLst>
            </p:cNvPr>
            <p:cNvPicPr/>
            <p:nvPr/>
          </p:nvPicPr>
          <p:blipFill rotWithShape="1">
            <a:blip r:embed="rId6" cstate="print"/>
            <a:srcRect l="51923"/>
            <a:stretch/>
          </p:blipFill>
          <p:spPr>
            <a:xfrm>
              <a:off x="5263041" y="4337855"/>
              <a:ext cx="952500" cy="1371600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274825" y="3699713"/>
            <a:ext cx="15665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студент-студент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474017" y="3505009"/>
            <a:ext cx="2463165" cy="481965"/>
            <a:chOff x="5474017" y="3505009"/>
            <a:chExt cx="2463165" cy="481965"/>
          </a:xfrm>
        </p:grpSpPr>
        <p:sp>
          <p:nvSpPr>
            <p:cNvPr id="16" name="object 16"/>
            <p:cNvSpPr/>
            <p:nvPr/>
          </p:nvSpPr>
          <p:spPr>
            <a:xfrm>
              <a:off x="5486399" y="3517391"/>
              <a:ext cx="2438400" cy="457200"/>
            </a:xfrm>
            <a:custGeom>
              <a:avLst/>
              <a:gdLst/>
              <a:ahLst/>
              <a:cxnLst/>
              <a:rect l="l" t="t" r="r" b="b"/>
              <a:pathLst>
                <a:path w="2438400" h="457200">
                  <a:moveTo>
                    <a:pt x="2362200" y="0"/>
                  </a:moveTo>
                  <a:lnTo>
                    <a:pt x="76200" y="0"/>
                  </a:lnTo>
                  <a:lnTo>
                    <a:pt x="46559" y="5994"/>
                  </a:lnTo>
                  <a:lnTo>
                    <a:pt x="22336" y="22336"/>
                  </a:lnTo>
                  <a:lnTo>
                    <a:pt x="5994" y="46559"/>
                  </a:lnTo>
                  <a:lnTo>
                    <a:pt x="0" y="76200"/>
                  </a:lnTo>
                  <a:lnTo>
                    <a:pt x="0" y="457200"/>
                  </a:lnTo>
                  <a:lnTo>
                    <a:pt x="2438400" y="457200"/>
                  </a:lnTo>
                  <a:lnTo>
                    <a:pt x="2438400" y="76200"/>
                  </a:lnTo>
                  <a:lnTo>
                    <a:pt x="2432405" y="46559"/>
                  </a:lnTo>
                  <a:lnTo>
                    <a:pt x="2416063" y="22336"/>
                  </a:lnTo>
                  <a:lnTo>
                    <a:pt x="2391840" y="5994"/>
                  </a:lnTo>
                  <a:lnTo>
                    <a:pt x="23622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5486399" y="3517391"/>
              <a:ext cx="2438400" cy="457200"/>
            </a:xfrm>
            <a:custGeom>
              <a:avLst/>
              <a:gdLst/>
              <a:ahLst/>
              <a:cxnLst/>
              <a:rect l="l" t="t" r="r" b="b"/>
              <a:pathLst>
                <a:path w="2438400" h="457200">
                  <a:moveTo>
                    <a:pt x="76200" y="0"/>
                  </a:moveTo>
                  <a:lnTo>
                    <a:pt x="2362200" y="0"/>
                  </a:lnTo>
                  <a:lnTo>
                    <a:pt x="2391840" y="5994"/>
                  </a:lnTo>
                  <a:lnTo>
                    <a:pt x="2416063" y="22336"/>
                  </a:lnTo>
                  <a:lnTo>
                    <a:pt x="2432405" y="46559"/>
                  </a:lnTo>
                  <a:lnTo>
                    <a:pt x="2438400" y="76200"/>
                  </a:lnTo>
                  <a:lnTo>
                    <a:pt x="2438400" y="457200"/>
                  </a:lnTo>
                  <a:lnTo>
                    <a:pt x="0" y="457200"/>
                  </a:lnTo>
                  <a:lnTo>
                    <a:pt x="0" y="76200"/>
                  </a:lnTo>
                  <a:lnTo>
                    <a:pt x="5994" y="46559"/>
                  </a:lnTo>
                  <a:lnTo>
                    <a:pt x="22336" y="22336"/>
                  </a:lnTo>
                  <a:lnTo>
                    <a:pt x="46559" y="5994"/>
                  </a:lnTo>
                  <a:lnTo>
                    <a:pt x="762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651119" y="3600450"/>
            <a:ext cx="2113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работодатель-студент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387698" y="5640734"/>
            <a:ext cx="5837906" cy="512928"/>
            <a:chOff x="2675144" y="5700647"/>
            <a:chExt cx="9275127" cy="512928"/>
          </a:xfrm>
        </p:grpSpPr>
        <p:sp>
          <p:nvSpPr>
            <p:cNvPr id="20" name="object 20"/>
            <p:cNvSpPr/>
            <p:nvPr/>
          </p:nvSpPr>
          <p:spPr>
            <a:xfrm>
              <a:off x="2692301" y="5701752"/>
              <a:ext cx="3200399" cy="457200"/>
            </a:xfrm>
            <a:custGeom>
              <a:avLst/>
              <a:gdLst/>
              <a:ahLst/>
              <a:cxnLst/>
              <a:rect l="l" t="t" r="r" b="b"/>
              <a:pathLst>
                <a:path w="3200400" h="457200">
                  <a:moveTo>
                    <a:pt x="3124200" y="0"/>
                  </a:moveTo>
                  <a:lnTo>
                    <a:pt x="76200" y="0"/>
                  </a:lnTo>
                  <a:lnTo>
                    <a:pt x="46559" y="5987"/>
                  </a:lnTo>
                  <a:lnTo>
                    <a:pt x="22336" y="22317"/>
                  </a:lnTo>
                  <a:lnTo>
                    <a:pt x="5994" y="46537"/>
                  </a:lnTo>
                  <a:lnTo>
                    <a:pt x="0" y="76200"/>
                  </a:lnTo>
                  <a:lnTo>
                    <a:pt x="0" y="457200"/>
                  </a:lnTo>
                  <a:lnTo>
                    <a:pt x="3200400" y="457200"/>
                  </a:lnTo>
                  <a:lnTo>
                    <a:pt x="3200400" y="76200"/>
                  </a:lnTo>
                  <a:lnTo>
                    <a:pt x="3194405" y="46537"/>
                  </a:lnTo>
                  <a:lnTo>
                    <a:pt x="3178063" y="22317"/>
                  </a:lnTo>
                  <a:lnTo>
                    <a:pt x="3153840" y="5987"/>
                  </a:lnTo>
                  <a:lnTo>
                    <a:pt x="31242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2675144" y="5700647"/>
              <a:ext cx="3200401" cy="457200"/>
            </a:xfrm>
            <a:custGeom>
              <a:avLst/>
              <a:gdLst/>
              <a:ahLst/>
              <a:cxnLst/>
              <a:rect l="l" t="t" r="r" b="b"/>
              <a:pathLst>
                <a:path w="3200400" h="457200">
                  <a:moveTo>
                    <a:pt x="76200" y="0"/>
                  </a:moveTo>
                  <a:lnTo>
                    <a:pt x="3124200" y="0"/>
                  </a:lnTo>
                  <a:lnTo>
                    <a:pt x="3153840" y="5987"/>
                  </a:lnTo>
                  <a:lnTo>
                    <a:pt x="3178063" y="22317"/>
                  </a:lnTo>
                  <a:lnTo>
                    <a:pt x="3194405" y="46537"/>
                  </a:lnTo>
                  <a:lnTo>
                    <a:pt x="3200400" y="76200"/>
                  </a:lnTo>
                  <a:lnTo>
                    <a:pt x="3200400" y="457200"/>
                  </a:lnTo>
                  <a:lnTo>
                    <a:pt x="0" y="457200"/>
                  </a:lnTo>
                  <a:lnTo>
                    <a:pt x="0" y="76200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1">
              <a:extLst>
                <a:ext uri="{FF2B5EF4-FFF2-40B4-BE49-F238E27FC236}">
                  <a16:creationId xmlns:a16="http://schemas.microsoft.com/office/drawing/2014/main" id="{BED5E4C8-3AA8-416F-A7B3-85965805ACC1}"/>
                </a:ext>
              </a:extLst>
            </p:cNvPr>
            <p:cNvSpPr/>
            <p:nvPr/>
          </p:nvSpPr>
          <p:spPr>
            <a:xfrm>
              <a:off x="8749870" y="5756375"/>
              <a:ext cx="3200401" cy="457200"/>
            </a:xfrm>
            <a:custGeom>
              <a:avLst/>
              <a:gdLst/>
              <a:ahLst/>
              <a:cxnLst/>
              <a:rect l="l" t="t" r="r" b="b"/>
              <a:pathLst>
                <a:path w="3200400" h="457200">
                  <a:moveTo>
                    <a:pt x="76200" y="0"/>
                  </a:moveTo>
                  <a:lnTo>
                    <a:pt x="3124200" y="0"/>
                  </a:lnTo>
                  <a:lnTo>
                    <a:pt x="3153840" y="5987"/>
                  </a:lnTo>
                  <a:lnTo>
                    <a:pt x="3178063" y="22317"/>
                  </a:lnTo>
                  <a:lnTo>
                    <a:pt x="3194405" y="46537"/>
                  </a:lnTo>
                  <a:lnTo>
                    <a:pt x="3200400" y="76200"/>
                  </a:lnTo>
                  <a:lnTo>
                    <a:pt x="3200400" y="457200"/>
                  </a:lnTo>
                  <a:lnTo>
                    <a:pt x="0" y="457200"/>
                  </a:lnTo>
                  <a:lnTo>
                    <a:pt x="0" y="76200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chemeClr val="accent1"/>
            </a:solidFill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/>
                <a:t>  </a:t>
              </a:r>
              <a:endParaRPr lang="ru-RU" dirty="0">
                <a:solidFill>
                  <a:schemeClr val="bg1"/>
                </a:solidFill>
              </a:endParaRPr>
            </a:p>
            <a:p>
              <a:endParaRPr dirty="0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609124" y="5678494"/>
            <a:ext cx="16950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педагог-педагог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1E2E23C6-1BAC-410B-9047-35B27F4B4DB3}"/>
              </a:ext>
            </a:extLst>
          </p:cNvPr>
          <p:cNvSpPr/>
          <p:nvPr/>
        </p:nvSpPr>
        <p:spPr>
          <a:xfrm>
            <a:off x="5362072" y="5694610"/>
            <a:ext cx="1732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pc="-15" dirty="0">
                <a:solidFill>
                  <a:srgbClr val="FFFFFF"/>
                </a:solidFill>
                <a:latin typeface="Times New Roman"/>
                <a:cs typeface="Times New Roman"/>
              </a:rPr>
              <a:t>педагог-студент</a:t>
            </a:r>
            <a:endParaRPr lang="ru-RU" dirty="0">
              <a:latin typeface="Times New Roman"/>
              <a:cs typeface="Times New Roman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6EABBCC6-7D9A-4EAD-B704-B7ACAA275A1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666" y="5351588"/>
            <a:ext cx="1110899" cy="111089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207" y="1283208"/>
            <a:ext cx="8711565" cy="952500"/>
            <a:chOff x="140207" y="1283208"/>
            <a:chExt cx="8711565" cy="952500"/>
          </a:xfrm>
        </p:grpSpPr>
        <p:sp>
          <p:nvSpPr>
            <p:cNvPr id="3" name="object 3"/>
            <p:cNvSpPr/>
            <p:nvPr/>
          </p:nvSpPr>
          <p:spPr>
            <a:xfrm>
              <a:off x="152399" y="12954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8534400" y="0"/>
                  </a:moveTo>
                  <a:lnTo>
                    <a:pt x="152400" y="0"/>
                  </a:lnTo>
                  <a:lnTo>
                    <a:pt x="104231" y="7766"/>
                  </a:lnTo>
                  <a:lnTo>
                    <a:pt x="62396" y="29394"/>
                  </a:lnTo>
                  <a:lnTo>
                    <a:pt x="29405" y="62380"/>
                  </a:lnTo>
                  <a:lnTo>
                    <a:pt x="7769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8686800" y="914400"/>
                  </a:lnTo>
                  <a:lnTo>
                    <a:pt x="8686800" y="152400"/>
                  </a:lnTo>
                  <a:lnTo>
                    <a:pt x="8679033" y="104217"/>
                  </a:lnTo>
                  <a:lnTo>
                    <a:pt x="8657405" y="62380"/>
                  </a:lnTo>
                  <a:lnTo>
                    <a:pt x="8624419" y="29394"/>
                  </a:lnTo>
                  <a:lnTo>
                    <a:pt x="8582582" y="7766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52399" y="12954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152400" y="0"/>
                  </a:moveTo>
                  <a:lnTo>
                    <a:pt x="8534400" y="0"/>
                  </a:lnTo>
                  <a:lnTo>
                    <a:pt x="8582582" y="7766"/>
                  </a:lnTo>
                  <a:lnTo>
                    <a:pt x="8624419" y="29394"/>
                  </a:lnTo>
                  <a:lnTo>
                    <a:pt x="8657405" y="62380"/>
                  </a:lnTo>
                  <a:lnTo>
                    <a:pt x="8679033" y="104217"/>
                  </a:lnTo>
                  <a:lnTo>
                    <a:pt x="8686800" y="152400"/>
                  </a:lnTo>
                  <a:lnTo>
                    <a:pt x="8686800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9664" y="1444790"/>
              <a:ext cx="8288782" cy="79079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2211" y="1537157"/>
            <a:ext cx="784161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dirty="0">
                <a:latin typeface="Times New Roman"/>
                <a:cs typeface="Times New Roman"/>
              </a:rPr>
              <a:t>Организация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работы</a:t>
            </a:r>
            <a:r>
              <a:rPr b="1" spc="-4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наставнических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пар/групп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8741" y="2486027"/>
            <a:ext cx="7689850" cy="277050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305"/>
              </a:spcBef>
              <a:buFont typeface="Wingdings"/>
              <a:buChar char=""/>
              <a:tabLst>
                <a:tab pos="356870" algn="l"/>
                <a:tab pos="357505" algn="l"/>
                <a:tab pos="2756535" algn="l"/>
              </a:tabLst>
            </a:pP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Организация</a:t>
            </a:r>
            <a:r>
              <a:rPr sz="2000" spc="229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работы	</a:t>
            </a:r>
            <a:r>
              <a:rPr sz="2000" spc="-40" dirty="0">
                <a:solidFill>
                  <a:srgbClr val="0F243E"/>
                </a:solidFill>
                <a:latin typeface="Times New Roman"/>
                <a:cs typeface="Times New Roman"/>
              </a:rPr>
              <a:t>«Школы</a:t>
            </a:r>
            <a:r>
              <a:rPr sz="2000" spc="5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наставников»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Анализ</a:t>
            </a:r>
            <a:r>
              <a:rPr sz="2000" spc="7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сильных</a:t>
            </a:r>
            <a:r>
              <a:rPr sz="2000" spc="7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sz="2000" spc="3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слабых</a:t>
            </a:r>
            <a:r>
              <a:rPr sz="2000" spc="2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сторон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наставнической</a:t>
            </a:r>
            <a:r>
              <a:rPr sz="2000" spc="9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пары/группы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205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Сбор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обратной</a:t>
            </a:r>
            <a:r>
              <a:rPr sz="2000" spc="3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связи</a:t>
            </a:r>
            <a:r>
              <a:rPr sz="2000" spc="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от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наставников</a:t>
            </a:r>
            <a:r>
              <a:rPr sz="2000" spc="10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об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эффективности</a:t>
            </a:r>
            <a:r>
              <a:rPr sz="2000" spc="6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реализации</a:t>
            </a:r>
            <a:endParaRPr sz="2000" dirty="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программы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Анкетирование</a:t>
            </a:r>
            <a:r>
              <a:rPr sz="2000" spc="114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наставляемых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205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Разработка</a:t>
            </a:r>
            <a:r>
              <a:rPr sz="2000" spc="-3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системы</a:t>
            </a:r>
            <a:r>
              <a:rPr sz="2000" spc="2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мотивации</a:t>
            </a:r>
            <a:r>
              <a:rPr sz="2000" spc="5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наставников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FB4C814-EE88-4ADB-89C1-9F90EFD331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666" y="5351588"/>
            <a:ext cx="1110899" cy="111089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2284"/>
            <a:chOff x="0" y="0"/>
            <a:chExt cx="9144000" cy="685228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190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600" y="3048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8534400" y="0"/>
                  </a:moveTo>
                  <a:lnTo>
                    <a:pt x="152400" y="0"/>
                  </a:lnTo>
                  <a:lnTo>
                    <a:pt x="104231" y="7766"/>
                  </a:lnTo>
                  <a:lnTo>
                    <a:pt x="62396" y="29394"/>
                  </a:lnTo>
                  <a:lnTo>
                    <a:pt x="29405" y="62380"/>
                  </a:lnTo>
                  <a:lnTo>
                    <a:pt x="7769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8686800" y="914400"/>
                  </a:lnTo>
                  <a:lnTo>
                    <a:pt x="8686800" y="152400"/>
                  </a:lnTo>
                  <a:lnTo>
                    <a:pt x="8679033" y="104217"/>
                  </a:lnTo>
                  <a:lnTo>
                    <a:pt x="8657405" y="62380"/>
                  </a:lnTo>
                  <a:lnTo>
                    <a:pt x="8624419" y="29394"/>
                  </a:lnTo>
                  <a:lnTo>
                    <a:pt x="8582582" y="7766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228600" y="304800"/>
              <a:ext cx="8686800" cy="914400"/>
            </a:xfrm>
            <a:custGeom>
              <a:avLst/>
              <a:gdLst/>
              <a:ahLst/>
              <a:cxnLst/>
              <a:rect l="l" t="t" r="r" b="b"/>
              <a:pathLst>
                <a:path w="8686800" h="914400">
                  <a:moveTo>
                    <a:pt x="152400" y="0"/>
                  </a:moveTo>
                  <a:lnTo>
                    <a:pt x="8534400" y="0"/>
                  </a:lnTo>
                  <a:lnTo>
                    <a:pt x="8582582" y="7766"/>
                  </a:lnTo>
                  <a:lnTo>
                    <a:pt x="8624419" y="29394"/>
                  </a:lnTo>
                  <a:lnTo>
                    <a:pt x="8657405" y="62380"/>
                  </a:lnTo>
                  <a:lnTo>
                    <a:pt x="8679033" y="104217"/>
                  </a:lnTo>
                  <a:lnTo>
                    <a:pt x="8686800" y="152400"/>
                  </a:lnTo>
                  <a:lnTo>
                    <a:pt x="8686800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53385" y="326212"/>
            <a:ext cx="4246880" cy="89344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60960" marR="5080" indent="-48895">
              <a:lnSpc>
                <a:spcPct val="102899"/>
              </a:lnSpc>
              <a:spcBef>
                <a:spcPts val="10"/>
              </a:spcBef>
            </a:pPr>
            <a:r>
              <a:rPr spc="-10" dirty="0"/>
              <a:t>Завершение</a:t>
            </a:r>
            <a:r>
              <a:rPr spc="-130" dirty="0"/>
              <a:t> </a:t>
            </a:r>
            <a:r>
              <a:rPr spc="-5" dirty="0"/>
              <a:t>наставничества </a:t>
            </a:r>
            <a:r>
              <a:rPr spc="-685" dirty="0"/>
              <a:t> </a:t>
            </a:r>
            <a:r>
              <a:rPr spc="-20" dirty="0"/>
              <a:t>(согласно</a:t>
            </a:r>
            <a:r>
              <a:rPr spc="-135" dirty="0"/>
              <a:t> </a:t>
            </a:r>
            <a:r>
              <a:rPr spc="-15" dirty="0"/>
              <a:t>дорожной</a:t>
            </a:r>
            <a:r>
              <a:rPr spc="-105" dirty="0"/>
              <a:t> </a:t>
            </a:r>
            <a:r>
              <a:rPr spc="-10" dirty="0"/>
              <a:t>карты)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33921" y="1353121"/>
            <a:ext cx="1859914" cy="1348105"/>
            <a:chOff x="133921" y="1353121"/>
            <a:chExt cx="1859914" cy="1348105"/>
          </a:xfrm>
        </p:grpSpPr>
        <p:sp>
          <p:nvSpPr>
            <p:cNvPr id="8" name="object 8"/>
            <p:cNvSpPr/>
            <p:nvPr/>
          </p:nvSpPr>
          <p:spPr>
            <a:xfrm>
              <a:off x="146304" y="1365503"/>
              <a:ext cx="1835150" cy="1323340"/>
            </a:xfrm>
            <a:custGeom>
              <a:avLst/>
              <a:gdLst/>
              <a:ahLst/>
              <a:cxnLst/>
              <a:rect l="l" t="t" r="r" b="b"/>
              <a:pathLst>
                <a:path w="1835150" h="1323339">
                  <a:moveTo>
                    <a:pt x="1614423" y="0"/>
                  </a:moveTo>
                  <a:lnTo>
                    <a:pt x="220472" y="0"/>
                  </a:lnTo>
                  <a:lnTo>
                    <a:pt x="176037" y="4477"/>
                  </a:lnTo>
                  <a:lnTo>
                    <a:pt x="134652" y="17321"/>
                  </a:lnTo>
                  <a:lnTo>
                    <a:pt x="97202" y="37645"/>
                  </a:lnTo>
                  <a:lnTo>
                    <a:pt x="64573" y="64563"/>
                  </a:lnTo>
                  <a:lnTo>
                    <a:pt x="37652" y="97190"/>
                  </a:lnTo>
                  <a:lnTo>
                    <a:pt x="17325" y="134641"/>
                  </a:lnTo>
                  <a:lnTo>
                    <a:pt x="4479" y="176030"/>
                  </a:lnTo>
                  <a:lnTo>
                    <a:pt x="0" y="220472"/>
                  </a:lnTo>
                  <a:lnTo>
                    <a:pt x="0" y="1102360"/>
                  </a:lnTo>
                  <a:lnTo>
                    <a:pt x="4479" y="1146801"/>
                  </a:lnTo>
                  <a:lnTo>
                    <a:pt x="17325" y="1188190"/>
                  </a:lnTo>
                  <a:lnTo>
                    <a:pt x="37652" y="1225641"/>
                  </a:lnTo>
                  <a:lnTo>
                    <a:pt x="64573" y="1258268"/>
                  </a:lnTo>
                  <a:lnTo>
                    <a:pt x="97202" y="1285186"/>
                  </a:lnTo>
                  <a:lnTo>
                    <a:pt x="134652" y="1305510"/>
                  </a:lnTo>
                  <a:lnTo>
                    <a:pt x="176037" y="1318354"/>
                  </a:lnTo>
                  <a:lnTo>
                    <a:pt x="220472" y="1322832"/>
                  </a:lnTo>
                  <a:lnTo>
                    <a:pt x="1614423" y="1322832"/>
                  </a:lnTo>
                  <a:lnTo>
                    <a:pt x="1658865" y="1318354"/>
                  </a:lnTo>
                  <a:lnTo>
                    <a:pt x="1700254" y="1305510"/>
                  </a:lnTo>
                  <a:lnTo>
                    <a:pt x="1737705" y="1285186"/>
                  </a:lnTo>
                  <a:lnTo>
                    <a:pt x="1770332" y="1258268"/>
                  </a:lnTo>
                  <a:lnTo>
                    <a:pt x="1797250" y="1225641"/>
                  </a:lnTo>
                  <a:lnTo>
                    <a:pt x="1817574" y="1188190"/>
                  </a:lnTo>
                  <a:lnTo>
                    <a:pt x="1830418" y="1146801"/>
                  </a:lnTo>
                  <a:lnTo>
                    <a:pt x="1834895" y="1102360"/>
                  </a:lnTo>
                  <a:lnTo>
                    <a:pt x="1834895" y="220472"/>
                  </a:lnTo>
                  <a:lnTo>
                    <a:pt x="1830418" y="176030"/>
                  </a:lnTo>
                  <a:lnTo>
                    <a:pt x="1817574" y="134641"/>
                  </a:lnTo>
                  <a:lnTo>
                    <a:pt x="1797250" y="97190"/>
                  </a:lnTo>
                  <a:lnTo>
                    <a:pt x="1770332" y="64563"/>
                  </a:lnTo>
                  <a:lnTo>
                    <a:pt x="1737705" y="37645"/>
                  </a:lnTo>
                  <a:lnTo>
                    <a:pt x="1700254" y="17321"/>
                  </a:lnTo>
                  <a:lnTo>
                    <a:pt x="1658865" y="4477"/>
                  </a:lnTo>
                  <a:lnTo>
                    <a:pt x="161442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146304" y="1365503"/>
              <a:ext cx="1835150" cy="1323340"/>
            </a:xfrm>
            <a:custGeom>
              <a:avLst/>
              <a:gdLst/>
              <a:ahLst/>
              <a:cxnLst/>
              <a:rect l="l" t="t" r="r" b="b"/>
              <a:pathLst>
                <a:path w="1835150" h="1323339">
                  <a:moveTo>
                    <a:pt x="0" y="220472"/>
                  </a:moveTo>
                  <a:lnTo>
                    <a:pt x="4479" y="176030"/>
                  </a:lnTo>
                  <a:lnTo>
                    <a:pt x="17325" y="134641"/>
                  </a:lnTo>
                  <a:lnTo>
                    <a:pt x="37652" y="97190"/>
                  </a:lnTo>
                  <a:lnTo>
                    <a:pt x="64573" y="64563"/>
                  </a:lnTo>
                  <a:lnTo>
                    <a:pt x="97202" y="37645"/>
                  </a:lnTo>
                  <a:lnTo>
                    <a:pt x="134652" y="17321"/>
                  </a:lnTo>
                  <a:lnTo>
                    <a:pt x="176037" y="4477"/>
                  </a:lnTo>
                  <a:lnTo>
                    <a:pt x="220472" y="0"/>
                  </a:lnTo>
                  <a:lnTo>
                    <a:pt x="1614423" y="0"/>
                  </a:lnTo>
                  <a:lnTo>
                    <a:pt x="1658865" y="4477"/>
                  </a:lnTo>
                  <a:lnTo>
                    <a:pt x="1700254" y="17321"/>
                  </a:lnTo>
                  <a:lnTo>
                    <a:pt x="1737705" y="37645"/>
                  </a:lnTo>
                  <a:lnTo>
                    <a:pt x="1770332" y="64563"/>
                  </a:lnTo>
                  <a:lnTo>
                    <a:pt x="1797250" y="97190"/>
                  </a:lnTo>
                  <a:lnTo>
                    <a:pt x="1817574" y="134641"/>
                  </a:lnTo>
                  <a:lnTo>
                    <a:pt x="1830418" y="176030"/>
                  </a:lnTo>
                  <a:lnTo>
                    <a:pt x="1834895" y="220472"/>
                  </a:lnTo>
                  <a:lnTo>
                    <a:pt x="1834895" y="1102360"/>
                  </a:lnTo>
                  <a:lnTo>
                    <a:pt x="1830418" y="1146801"/>
                  </a:lnTo>
                  <a:lnTo>
                    <a:pt x="1817574" y="1188190"/>
                  </a:lnTo>
                  <a:lnTo>
                    <a:pt x="1797250" y="1225641"/>
                  </a:lnTo>
                  <a:lnTo>
                    <a:pt x="1770332" y="1258268"/>
                  </a:lnTo>
                  <a:lnTo>
                    <a:pt x="1737705" y="1285186"/>
                  </a:lnTo>
                  <a:lnTo>
                    <a:pt x="1700254" y="1305510"/>
                  </a:lnTo>
                  <a:lnTo>
                    <a:pt x="1658865" y="1318354"/>
                  </a:lnTo>
                  <a:lnTo>
                    <a:pt x="1614423" y="1322832"/>
                  </a:lnTo>
                  <a:lnTo>
                    <a:pt x="220472" y="1322832"/>
                  </a:lnTo>
                  <a:lnTo>
                    <a:pt x="176037" y="1318354"/>
                  </a:lnTo>
                  <a:lnTo>
                    <a:pt x="134652" y="1305510"/>
                  </a:lnTo>
                  <a:lnTo>
                    <a:pt x="97202" y="1285186"/>
                  </a:lnTo>
                  <a:lnTo>
                    <a:pt x="64573" y="1258268"/>
                  </a:lnTo>
                  <a:lnTo>
                    <a:pt x="37652" y="1225641"/>
                  </a:lnTo>
                  <a:lnTo>
                    <a:pt x="17325" y="1188190"/>
                  </a:lnTo>
                  <a:lnTo>
                    <a:pt x="4479" y="1146801"/>
                  </a:lnTo>
                  <a:lnTo>
                    <a:pt x="0" y="1102360"/>
                  </a:lnTo>
                  <a:lnTo>
                    <a:pt x="0" y="220472"/>
                  </a:lnTo>
                  <a:close/>
                </a:path>
              </a:pathLst>
            </a:custGeom>
            <a:ln w="2438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26542" y="1517649"/>
            <a:ext cx="147891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3175" algn="ctr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Сбор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обратной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связи </a:t>
            </a:r>
            <a:r>
              <a:rPr sz="1600" spc="-30" dirty="0">
                <a:solidFill>
                  <a:srgbClr val="FFFFFF"/>
                </a:solidFill>
                <a:latin typeface="Times New Roman"/>
                <a:cs typeface="Times New Roman"/>
              </a:rPr>
              <a:t>от 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наставляемых.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1600" spc="-8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ни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е)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483929" y="1401889"/>
            <a:ext cx="2088514" cy="4478020"/>
            <a:chOff x="2483929" y="1401889"/>
            <a:chExt cx="2088514" cy="4478020"/>
          </a:xfrm>
        </p:grpSpPr>
        <p:sp>
          <p:nvSpPr>
            <p:cNvPr id="12" name="object 12"/>
            <p:cNvSpPr/>
            <p:nvPr/>
          </p:nvSpPr>
          <p:spPr>
            <a:xfrm>
              <a:off x="3389376" y="5507736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20" h="360045">
                  <a:moveTo>
                    <a:pt x="246887" y="0"/>
                  </a:moveTo>
                  <a:lnTo>
                    <a:pt x="246887" y="89915"/>
                  </a:lnTo>
                  <a:lnTo>
                    <a:pt x="0" y="89915"/>
                  </a:lnTo>
                  <a:lnTo>
                    <a:pt x="0" y="269747"/>
                  </a:lnTo>
                  <a:lnTo>
                    <a:pt x="246887" y="269747"/>
                  </a:lnTo>
                  <a:lnTo>
                    <a:pt x="246887" y="359663"/>
                  </a:lnTo>
                  <a:lnTo>
                    <a:pt x="426720" y="179831"/>
                  </a:lnTo>
                  <a:lnTo>
                    <a:pt x="24688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3389376" y="5507736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20" h="360045">
                  <a:moveTo>
                    <a:pt x="0" y="89915"/>
                  </a:moveTo>
                  <a:lnTo>
                    <a:pt x="246887" y="89915"/>
                  </a:lnTo>
                  <a:lnTo>
                    <a:pt x="246887" y="0"/>
                  </a:lnTo>
                  <a:lnTo>
                    <a:pt x="426720" y="179831"/>
                  </a:lnTo>
                  <a:lnTo>
                    <a:pt x="246887" y="359663"/>
                  </a:lnTo>
                  <a:lnTo>
                    <a:pt x="246887" y="269747"/>
                  </a:lnTo>
                  <a:lnTo>
                    <a:pt x="0" y="269747"/>
                  </a:lnTo>
                  <a:lnTo>
                    <a:pt x="0" y="89915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2496312" y="1414272"/>
              <a:ext cx="2063750" cy="1295400"/>
            </a:xfrm>
            <a:custGeom>
              <a:avLst/>
              <a:gdLst/>
              <a:ahLst/>
              <a:cxnLst/>
              <a:rect l="l" t="t" r="r" b="b"/>
              <a:pathLst>
                <a:path w="2063750" h="1295400">
                  <a:moveTo>
                    <a:pt x="1847596" y="0"/>
                  </a:moveTo>
                  <a:lnTo>
                    <a:pt x="215900" y="0"/>
                  </a:lnTo>
                  <a:lnTo>
                    <a:pt x="166391" y="5701"/>
                  </a:lnTo>
                  <a:lnTo>
                    <a:pt x="120946" y="21941"/>
                  </a:lnTo>
                  <a:lnTo>
                    <a:pt x="80859" y="47426"/>
                  </a:lnTo>
                  <a:lnTo>
                    <a:pt x="47426" y="80859"/>
                  </a:lnTo>
                  <a:lnTo>
                    <a:pt x="21941" y="120946"/>
                  </a:lnTo>
                  <a:lnTo>
                    <a:pt x="5701" y="166391"/>
                  </a:lnTo>
                  <a:lnTo>
                    <a:pt x="0" y="215900"/>
                  </a:lnTo>
                  <a:lnTo>
                    <a:pt x="0" y="1079500"/>
                  </a:lnTo>
                  <a:lnTo>
                    <a:pt x="5701" y="1129008"/>
                  </a:lnTo>
                  <a:lnTo>
                    <a:pt x="21941" y="1174453"/>
                  </a:lnTo>
                  <a:lnTo>
                    <a:pt x="47426" y="1214540"/>
                  </a:lnTo>
                  <a:lnTo>
                    <a:pt x="80859" y="1247973"/>
                  </a:lnTo>
                  <a:lnTo>
                    <a:pt x="120946" y="1273458"/>
                  </a:lnTo>
                  <a:lnTo>
                    <a:pt x="166391" y="1289698"/>
                  </a:lnTo>
                  <a:lnTo>
                    <a:pt x="215900" y="1295400"/>
                  </a:lnTo>
                  <a:lnTo>
                    <a:pt x="1847596" y="1295400"/>
                  </a:lnTo>
                  <a:lnTo>
                    <a:pt x="1897104" y="1289698"/>
                  </a:lnTo>
                  <a:lnTo>
                    <a:pt x="1942549" y="1273458"/>
                  </a:lnTo>
                  <a:lnTo>
                    <a:pt x="1982636" y="1247973"/>
                  </a:lnTo>
                  <a:lnTo>
                    <a:pt x="2016069" y="1214540"/>
                  </a:lnTo>
                  <a:lnTo>
                    <a:pt x="2041554" y="1174453"/>
                  </a:lnTo>
                  <a:lnTo>
                    <a:pt x="2057794" y="1129008"/>
                  </a:lnTo>
                  <a:lnTo>
                    <a:pt x="2063496" y="1079500"/>
                  </a:lnTo>
                  <a:lnTo>
                    <a:pt x="2063496" y="215900"/>
                  </a:lnTo>
                  <a:lnTo>
                    <a:pt x="2057794" y="166391"/>
                  </a:lnTo>
                  <a:lnTo>
                    <a:pt x="2041554" y="120946"/>
                  </a:lnTo>
                  <a:lnTo>
                    <a:pt x="2016069" y="80859"/>
                  </a:lnTo>
                  <a:lnTo>
                    <a:pt x="1982636" y="47426"/>
                  </a:lnTo>
                  <a:lnTo>
                    <a:pt x="1942549" y="21941"/>
                  </a:lnTo>
                  <a:lnTo>
                    <a:pt x="1897104" y="5701"/>
                  </a:lnTo>
                  <a:lnTo>
                    <a:pt x="184759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2496312" y="1414272"/>
              <a:ext cx="2063750" cy="1295400"/>
            </a:xfrm>
            <a:custGeom>
              <a:avLst/>
              <a:gdLst/>
              <a:ahLst/>
              <a:cxnLst/>
              <a:rect l="l" t="t" r="r" b="b"/>
              <a:pathLst>
                <a:path w="2063750" h="1295400">
                  <a:moveTo>
                    <a:pt x="0" y="215900"/>
                  </a:moveTo>
                  <a:lnTo>
                    <a:pt x="5701" y="166391"/>
                  </a:lnTo>
                  <a:lnTo>
                    <a:pt x="21941" y="120946"/>
                  </a:lnTo>
                  <a:lnTo>
                    <a:pt x="47426" y="80859"/>
                  </a:lnTo>
                  <a:lnTo>
                    <a:pt x="80859" y="47426"/>
                  </a:lnTo>
                  <a:lnTo>
                    <a:pt x="120946" y="21941"/>
                  </a:lnTo>
                  <a:lnTo>
                    <a:pt x="166391" y="5701"/>
                  </a:lnTo>
                  <a:lnTo>
                    <a:pt x="215900" y="0"/>
                  </a:lnTo>
                  <a:lnTo>
                    <a:pt x="1847596" y="0"/>
                  </a:lnTo>
                  <a:lnTo>
                    <a:pt x="1897104" y="5701"/>
                  </a:lnTo>
                  <a:lnTo>
                    <a:pt x="1942549" y="21941"/>
                  </a:lnTo>
                  <a:lnTo>
                    <a:pt x="1982636" y="47426"/>
                  </a:lnTo>
                  <a:lnTo>
                    <a:pt x="2016069" y="80859"/>
                  </a:lnTo>
                  <a:lnTo>
                    <a:pt x="2041554" y="120946"/>
                  </a:lnTo>
                  <a:lnTo>
                    <a:pt x="2057794" y="166391"/>
                  </a:lnTo>
                  <a:lnTo>
                    <a:pt x="2063496" y="215900"/>
                  </a:lnTo>
                  <a:lnTo>
                    <a:pt x="2063496" y="1079500"/>
                  </a:lnTo>
                  <a:lnTo>
                    <a:pt x="2057794" y="1129008"/>
                  </a:lnTo>
                  <a:lnTo>
                    <a:pt x="2041554" y="1174453"/>
                  </a:lnTo>
                  <a:lnTo>
                    <a:pt x="2016069" y="1214540"/>
                  </a:lnTo>
                  <a:lnTo>
                    <a:pt x="1982636" y="1247973"/>
                  </a:lnTo>
                  <a:lnTo>
                    <a:pt x="1942549" y="1273458"/>
                  </a:lnTo>
                  <a:lnTo>
                    <a:pt x="1897104" y="1289698"/>
                  </a:lnTo>
                  <a:lnTo>
                    <a:pt x="1847596" y="1295400"/>
                  </a:lnTo>
                  <a:lnTo>
                    <a:pt x="215900" y="1295400"/>
                  </a:lnTo>
                  <a:lnTo>
                    <a:pt x="166391" y="1289698"/>
                  </a:lnTo>
                  <a:lnTo>
                    <a:pt x="120946" y="1273458"/>
                  </a:lnTo>
                  <a:lnTo>
                    <a:pt x="80859" y="1247973"/>
                  </a:lnTo>
                  <a:lnTo>
                    <a:pt x="47426" y="1214540"/>
                  </a:lnTo>
                  <a:lnTo>
                    <a:pt x="21941" y="1174453"/>
                  </a:lnTo>
                  <a:lnTo>
                    <a:pt x="5701" y="1129008"/>
                  </a:lnTo>
                  <a:lnTo>
                    <a:pt x="0" y="1079500"/>
                  </a:lnTo>
                  <a:lnTo>
                    <a:pt x="0" y="2159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590800" y="1552143"/>
            <a:ext cx="1818259" cy="9989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Проведение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рефлексии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(Психологическая </a:t>
            </a:r>
            <a:r>
              <a:rPr sz="160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служба</a:t>
            </a:r>
            <a:r>
              <a:rPr sz="1600" spc="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техникума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041201" y="1401889"/>
            <a:ext cx="1539875" cy="1320165"/>
            <a:chOff x="5041201" y="1401889"/>
            <a:chExt cx="1539875" cy="1320165"/>
          </a:xfrm>
        </p:grpSpPr>
        <p:sp>
          <p:nvSpPr>
            <p:cNvPr id="18" name="object 18"/>
            <p:cNvSpPr/>
            <p:nvPr/>
          </p:nvSpPr>
          <p:spPr>
            <a:xfrm>
              <a:off x="5053584" y="1414272"/>
              <a:ext cx="1515110" cy="1295400"/>
            </a:xfrm>
            <a:custGeom>
              <a:avLst/>
              <a:gdLst/>
              <a:ahLst/>
              <a:cxnLst/>
              <a:rect l="l" t="t" r="r" b="b"/>
              <a:pathLst>
                <a:path w="1515109" h="1295400">
                  <a:moveTo>
                    <a:pt x="1298955" y="0"/>
                  </a:moveTo>
                  <a:lnTo>
                    <a:pt x="215900" y="0"/>
                  </a:lnTo>
                  <a:lnTo>
                    <a:pt x="166391" y="5701"/>
                  </a:lnTo>
                  <a:lnTo>
                    <a:pt x="120946" y="21941"/>
                  </a:lnTo>
                  <a:lnTo>
                    <a:pt x="80859" y="47426"/>
                  </a:lnTo>
                  <a:lnTo>
                    <a:pt x="47426" y="80859"/>
                  </a:lnTo>
                  <a:lnTo>
                    <a:pt x="21941" y="120946"/>
                  </a:lnTo>
                  <a:lnTo>
                    <a:pt x="5701" y="166391"/>
                  </a:lnTo>
                  <a:lnTo>
                    <a:pt x="0" y="215900"/>
                  </a:lnTo>
                  <a:lnTo>
                    <a:pt x="0" y="1079500"/>
                  </a:lnTo>
                  <a:lnTo>
                    <a:pt x="5701" y="1129008"/>
                  </a:lnTo>
                  <a:lnTo>
                    <a:pt x="21941" y="1174453"/>
                  </a:lnTo>
                  <a:lnTo>
                    <a:pt x="47426" y="1214540"/>
                  </a:lnTo>
                  <a:lnTo>
                    <a:pt x="80859" y="1247973"/>
                  </a:lnTo>
                  <a:lnTo>
                    <a:pt x="120946" y="1273458"/>
                  </a:lnTo>
                  <a:lnTo>
                    <a:pt x="166391" y="1289698"/>
                  </a:lnTo>
                  <a:lnTo>
                    <a:pt x="215900" y="1295400"/>
                  </a:lnTo>
                  <a:lnTo>
                    <a:pt x="1298955" y="1295400"/>
                  </a:lnTo>
                  <a:lnTo>
                    <a:pt x="1348464" y="1289698"/>
                  </a:lnTo>
                  <a:lnTo>
                    <a:pt x="1393909" y="1273458"/>
                  </a:lnTo>
                  <a:lnTo>
                    <a:pt x="1433996" y="1247973"/>
                  </a:lnTo>
                  <a:lnTo>
                    <a:pt x="1467429" y="1214540"/>
                  </a:lnTo>
                  <a:lnTo>
                    <a:pt x="1492914" y="1174453"/>
                  </a:lnTo>
                  <a:lnTo>
                    <a:pt x="1509154" y="1129008"/>
                  </a:lnTo>
                  <a:lnTo>
                    <a:pt x="1514856" y="1079500"/>
                  </a:lnTo>
                  <a:lnTo>
                    <a:pt x="1514856" y="215900"/>
                  </a:lnTo>
                  <a:lnTo>
                    <a:pt x="1509154" y="166391"/>
                  </a:lnTo>
                  <a:lnTo>
                    <a:pt x="1492914" y="120946"/>
                  </a:lnTo>
                  <a:lnTo>
                    <a:pt x="1467429" y="80859"/>
                  </a:lnTo>
                  <a:lnTo>
                    <a:pt x="1433996" y="47426"/>
                  </a:lnTo>
                  <a:lnTo>
                    <a:pt x="1393909" y="21941"/>
                  </a:lnTo>
                  <a:lnTo>
                    <a:pt x="1348464" y="5701"/>
                  </a:lnTo>
                  <a:lnTo>
                    <a:pt x="129895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5053584" y="1414272"/>
              <a:ext cx="1515110" cy="1295400"/>
            </a:xfrm>
            <a:custGeom>
              <a:avLst/>
              <a:gdLst/>
              <a:ahLst/>
              <a:cxnLst/>
              <a:rect l="l" t="t" r="r" b="b"/>
              <a:pathLst>
                <a:path w="1515109" h="1295400">
                  <a:moveTo>
                    <a:pt x="0" y="215900"/>
                  </a:moveTo>
                  <a:lnTo>
                    <a:pt x="5701" y="166391"/>
                  </a:lnTo>
                  <a:lnTo>
                    <a:pt x="21941" y="120946"/>
                  </a:lnTo>
                  <a:lnTo>
                    <a:pt x="47426" y="80859"/>
                  </a:lnTo>
                  <a:lnTo>
                    <a:pt x="80859" y="47426"/>
                  </a:lnTo>
                  <a:lnTo>
                    <a:pt x="120946" y="21941"/>
                  </a:lnTo>
                  <a:lnTo>
                    <a:pt x="166391" y="5701"/>
                  </a:lnTo>
                  <a:lnTo>
                    <a:pt x="215900" y="0"/>
                  </a:lnTo>
                  <a:lnTo>
                    <a:pt x="1298955" y="0"/>
                  </a:lnTo>
                  <a:lnTo>
                    <a:pt x="1348464" y="5701"/>
                  </a:lnTo>
                  <a:lnTo>
                    <a:pt x="1393909" y="21941"/>
                  </a:lnTo>
                  <a:lnTo>
                    <a:pt x="1433996" y="47426"/>
                  </a:lnTo>
                  <a:lnTo>
                    <a:pt x="1467429" y="80859"/>
                  </a:lnTo>
                  <a:lnTo>
                    <a:pt x="1492914" y="120946"/>
                  </a:lnTo>
                  <a:lnTo>
                    <a:pt x="1509154" y="166391"/>
                  </a:lnTo>
                  <a:lnTo>
                    <a:pt x="1514856" y="215900"/>
                  </a:lnTo>
                  <a:lnTo>
                    <a:pt x="1514856" y="1079500"/>
                  </a:lnTo>
                  <a:lnTo>
                    <a:pt x="1509154" y="1129008"/>
                  </a:lnTo>
                  <a:lnTo>
                    <a:pt x="1492914" y="1174453"/>
                  </a:lnTo>
                  <a:lnTo>
                    <a:pt x="1467429" y="1214540"/>
                  </a:lnTo>
                  <a:lnTo>
                    <a:pt x="1433996" y="1247973"/>
                  </a:lnTo>
                  <a:lnTo>
                    <a:pt x="1393909" y="1273458"/>
                  </a:lnTo>
                  <a:lnTo>
                    <a:pt x="1348464" y="1289698"/>
                  </a:lnTo>
                  <a:lnTo>
                    <a:pt x="1298955" y="1295400"/>
                  </a:lnTo>
                  <a:lnTo>
                    <a:pt x="215900" y="1295400"/>
                  </a:lnTo>
                  <a:lnTo>
                    <a:pt x="166391" y="1289698"/>
                  </a:lnTo>
                  <a:lnTo>
                    <a:pt x="120946" y="1273458"/>
                  </a:lnTo>
                  <a:lnTo>
                    <a:pt x="80859" y="1247973"/>
                  </a:lnTo>
                  <a:lnTo>
                    <a:pt x="47426" y="1214540"/>
                  </a:lnTo>
                  <a:lnTo>
                    <a:pt x="21941" y="1174453"/>
                  </a:lnTo>
                  <a:lnTo>
                    <a:pt x="5701" y="1129008"/>
                  </a:lnTo>
                  <a:lnTo>
                    <a:pt x="0" y="1079500"/>
                  </a:lnTo>
                  <a:lnTo>
                    <a:pt x="0" y="2159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351526" y="1796542"/>
            <a:ext cx="10604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0485" marR="5080" indent="-58419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е 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рефлексии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104697" y="1401889"/>
            <a:ext cx="1890395" cy="2423795"/>
            <a:chOff x="7104697" y="1401889"/>
            <a:chExt cx="1890395" cy="2423795"/>
          </a:xfrm>
        </p:grpSpPr>
        <p:sp>
          <p:nvSpPr>
            <p:cNvPr id="22" name="object 22"/>
            <p:cNvSpPr/>
            <p:nvPr/>
          </p:nvSpPr>
          <p:spPr>
            <a:xfrm>
              <a:off x="7117079" y="1414272"/>
              <a:ext cx="1865630" cy="2399030"/>
            </a:xfrm>
            <a:custGeom>
              <a:avLst/>
              <a:gdLst/>
              <a:ahLst/>
              <a:cxnLst/>
              <a:rect l="l" t="t" r="r" b="b"/>
              <a:pathLst>
                <a:path w="1865629" h="2399029">
                  <a:moveTo>
                    <a:pt x="1554479" y="0"/>
                  </a:moveTo>
                  <a:lnTo>
                    <a:pt x="310896" y="0"/>
                  </a:lnTo>
                  <a:lnTo>
                    <a:pt x="264953" y="3370"/>
                  </a:lnTo>
                  <a:lnTo>
                    <a:pt x="221104" y="13162"/>
                  </a:lnTo>
                  <a:lnTo>
                    <a:pt x="179829" y="28895"/>
                  </a:lnTo>
                  <a:lnTo>
                    <a:pt x="141609" y="50087"/>
                  </a:lnTo>
                  <a:lnTo>
                    <a:pt x="106925" y="76257"/>
                  </a:lnTo>
                  <a:lnTo>
                    <a:pt x="76257" y="106925"/>
                  </a:lnTo>
                  <a:lnTo>
                    <a:pt x="50087" y="141609"/>
                  </a:lnTo>
                  <a:lnTo>
                    <a:pt x="28895" y="179829"/>
                  </a:lnTo>
                  <a:lnTo>
                    <a:pt x="13162" y="221104"/>
                  </a:lnTo>
                  <a:lnTo>
                    <a:pt x="3370" y="264953"/>
                  </a:lnTo>
                  <a:lnTo>
                    <a:pt x="0" y="310895"/>
                  </a:lnTo>
                  <a:lnTo>
                    <a:pt x="0" y="2087879"/>
                  </a:lnTo>
                  <a:lnTo>
                    <a:pt x="3370" y="2133822"/>
                  </a:lnTo>
                  <a:lnTo>
                    <a:pt x="13162" y="2177671"/>
                  </a:lnTo>
                  <a:lnTo>
                    <a:pt x="28895" y="2218946"/>
                  </a:lnTo>
                  <a:lnTo>
                    <a:pt x="50087" y="2257166"/>
                  </a:lnTo>
                  <a:lnTo>
                    <a:pt x="76257" y="2291850"/>
                  </a:lnTo>
                  <a:lnTo>
                    <a:pt x="106925" y="2322518"/>
                  </a:lnTo>
                  <a:lnTo>
                    <a:pt x="141609" y="2348688"/>
                  </a:lnTo>
                  <a:lnTo>
                    <a:pt x="179829" y="2369880"/>
                  </a:lnTo>
                  <a:lnTo>
                    <a:pt x="221104" y="2385613"/>
                  </a:lnTo>
                  <a:lnTo>
                    <a:pt x="264953" y="2395405"/>
                  </a:lnTo>
                  <a:lnTo>
                    <a:pt x="310896" y="2398776"/>
                  </a:lnTo>
                  <a:lnTo>
                    <a:pt x="1554479" y="2398776"/>
                  </a:lnTo>
                  <a:lnTo>
                    <a:pt x="1600422" y="2395405"/>
                  </a:lnTo>
                  <a:lnTo>
                    <a:pt x="1644271" y="2385613"/>
                  </a:lnTo>
                  <a:lnTo>
                    <a:pt x="1685546" y="2369880"/>
                  </a:lnTo>
                  <a:lnTo>
                    <a:pt x="1723766" y="2348688"/>
                  </a:lnTo>
                  <a:lnTo>
                    <a:pt x="1758450" y="2322518"/>
                  </a:lnTo>
                  <a:lnTo>
                    <a:pt x="1789118" y="2291850"/>
                  </a:lnTo>
                  <a:lnTo>
                    <a:pt x="1815288" y="2257166"/>
                  </a:lnTo>
                  <a:lnTo>
                    <a:pt x="1836480" y="2218946"/>
                  </a:lnTo>
                  <a:lnTo>
                    <a:pt x="1852213" y="2177671"/>
                  </a:lnTo>
                  <a:lnTo>
                    <a:pt x="1862005" y="2133822"/>
                  </a:lnTo>
                  <a:lnTo>
                    <a:pt x="1865376" y="2087879"/>
                  </a:lnTo>
                  <a:lnTo>
                    <a:pt x="1865376" y="310895"/>
                  </a:lnTo>
                  <a:lnTo>
                    <a:pt x="1862005" y="264953"/>
                  </a:lnTo>
                  <a:lnTo>
                    <a:pt x="1852213" y="221104"/>
                  </a:lnTo>
                  <a:lnTo>
                    <a:pt x="1836480" y="179829"/>
                  </a:lnTo>
                  <a:lnTo>
                    <a:pt x="1815288" y="141609"/>
                  </a:lnTo>
                  <a:lnTo>
                    <a:pt x="1789118" y="106925"/>
                  </a:lnTo>
                  <a:lnTo>
                    <a:pt x="1758450" y="76257"/>
                  </a:lnTo>
                  <a:lnTo>
                    <a:pt x="1723766" y="50087"/>
                  </a:lnTo>
                  <a:lnTo>
                    <a:pt x="1685546" y="28895"/>
                  </a:lnTo>
                  <a:lnTo>
                    <a:pt x="1644271" y="13162"/>
                  </a:lnTo>
                  <a:lnTo>
                    <a:pt x="1600422" y="3370"/>
                  </a:lnTo>
                  <a:lnTo>
                    <a:pt x="155447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7117079" y="1414272"/>
              <a:ext cx="1865630" cy="2399030"/>
            </a:xfrm>
            <a:custGeom>
              <a:avLst/>
              <a:gdLst/>
              <a:ahLst/>
              <a:cxnLst/>
              <a:rect l="l" t="t" r="r" b="b"/>
              <a:pathLst>
                <a:path w="1865629" h="2399029">
                  <a:moveTo>
                    <a:pt x="0" y="310895"/>
                  </a:moveTo>
                  <a:lnTo>
                    <a:pt x="3370" y="264953"/>
                  </a:lnTo>
                  <a:lnTo>
                    <a:pt x="13162" y="221104"/>
                  </a:lnTo>
                  <a:lnTo>
                    <a:pt x="28895" y="179829"/>
                  </a:lnTo>
                  <a:lnTo>
                    <a:pt x="50087" y="141609"/>
                  </a:lnTo>
                  <a:lnTo>
                    <a:pt x="76257" y="106925"/>
                  </a:lnTo>
                  <a:lnTo>
                    <a:pt x="106925" y="76257"/>
                  </a:lnTo>
                  <a:lnTo>
                    <a:pt x="141609" y="50087"/>
                  </a:lnTo>
                  <a:lnTo>
                    <a:pt x="179829" y="28895"/>
                  </a:lnTo>
                  <a:lnTo>
                    <a:pt x="221104" y="13162"/>
                  </a:lnTo>
                  <a:lnTo>
                    <a:pt x="264953" y="3370"/>
                  </a:lnTo>
                  <a:lnTo>
                    <a:pt x="310896" y="0"/>
                  </a:lnTo>
                  <a:lnTo>
                    <a:pt x="1554479" y="0"/>
                  </a:lnTo>
                  <a:lnTo>
                    <a:pt x="1600422" y="3370"/>
                  </a:lnTo>
                  <a:lnTo>
                    <a:pt x="1644271" y="13162"/>
                  </a:lnTo>
                  <a:lnTo>
                    <a:pt x="1685546" y="28895"/>
                  </a:lnTo>
                  <a:lnTo>
                    <a:pt x="1723766" y="50087"/>
                  </a:lnTo>
                  <a:lnTo>
                    <a:pt x="1758450" y="76257"/>
                  </a:lnTo>
                  <a:lnTo>
                    <a:pt x="1789118" y="106925"/>
                  </a:lnTo>
                  <a:lnTo>
                    <a:pt x="1815288" y="141609"/>
                  </a:lnTo>
                  <a:lnTo>
                    <a:pt x="1836480" y="179829"/>
                  </a:lnTo>
                  <a:lnTo>
                    <a:pt x="1852213" y="221104"/>
                  </a:lnTo>
                  <a:lnTo>
                    <a:pt x="1862005" y="264953"/>
                  </a:lnTo>
                  <a:lnTo>
                    <a:pt x="1865376" y="310895"/>
                  </a:lnTo>
                  <a:lnTo>
                    <a:pt x="1865376" y="2087879"/>
                  </a:lnTo>
                  <a:lnTo>
                    <a:pt x="1862005" y="2133822"/>
                  </a:lnTo>
                  <a:lnTo>
                    <a:pt x="1852213" y="2177671"/>
                  </a:lnTo>
                  <a:lnTo>
                    <a:pt x="1836480" y="2218946"/>
                  </a:lnTo>
                  <a:lnTo>
                    <a:pt x="1815288" y="2257166"/>
                  </a:lnTo>
                  <a:lnTo>
                    <a:pt x="1789118" y="2291850"/>
                  </a:lnTo>
                  <a:lnTo>
                    <a:pt x="1758450" y="2322518"/>
                  </a:lnTo>
                  <a:lnTo>
                    <a:pt x="1723766" y="2348688"/>
                  </a:lnTo>
                  <a:lnTo>
                    <a:pt x="1685546" y="2369880"/>
                  </a:lnTo>
                  <a:lnTo>
                    <a:pt x="1644271" y="2385613"/>
                  </a:lnTo>
                  <a:lnTo>
                    <a:pt x="1600422" y="2395405"/>
                  </a:lnTo>
                  <a:lnTo>
                    <a:pt x="1554479" y="2398776"/>
                  </a:lnTo>
                  <a:lnTo>
                    <a:pt x="310896" y="2398776"/>
                  </a:lnTo>
                  <a:lnTo>
                    <a:pt x="264953" y="2395405"/>
                  </a:lnTo>
                  <a:lnTo>
                    <a:pt x="221104" y="2385613"/>
                  </a:lnTo>
                  <a:lnTo>
                    <a:pt x="179829" y="2369880"/>
                  </a:lnTo>
                  <a:lnTo>
                    <a:pt x="141609" y="2348688"/>
                  </a:lnTo>
                  <a:lnTo>
                    <a:pt x="106925" y="2322518"/>
                  </a:lnTo>
                  <a:lnTo>
                    <a:pt x="76257" y="2291850"/>
                  </a:lnTo>
                  <a:lnTo>
                    <a:pt x="50087" y="2257166"/>
                  </a:lnTo>
                  <a:lnTo>
                    <a:pt x="28895" y="2218946"/>
                  </a:lnTo>
                  <a:lnTo>
                    <a:pt x="13162" y="2177671"/>
                  </a:lnTo>
                  <a:lnTo>
                    <a:pt x="3370" y="2133822"/>
                  </a:lnTo>
                  <a:lnTo>
                    <a:pt x="0" y="2087879"/>
                  </a:lnTo>
                  <a:lnTo>
                    <a:pt x="0" y="310895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441183" y="1495424"/>
            <a:ext cx="1353820" cy="2222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Сбор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обратной </a:t>
            </a:r>
            <a:r>
              <a:rPr sz="160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связи 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от 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наставников,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наставляемых,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я 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мониторинга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э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фф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  реализации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программы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593145" y="1834705"/>
            <a:ext cx="2475865" cy="2506345"/>
            <a:chOff x="4593145" y="1834705"/>
            <a:chExt cx="2475865" cy="2506345"/>
          </a:xfrm>
        </p:grpSpPr>
        <p:sp>
          <p:nvSpPr>
            <p:cNvPr id="26" name="object 26"/>
            <p:cNvSpPr/>
            <p:nvPr/>
          </p:nvSpPr>
          <p:spPr>
            <a:xfrm>
              <a:off x="4605528" y="1847087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20" h="360044">
                  <a:moveTo>
                    <a:pt x="246887" y="0"/>
                  </a:moveTo>
                  <a:lnTo>
                    <a:pt x="246887" y="89915"/>
                  </a:lnTo>
                  <a:lnTo>
                    <a:pt x="0" y="89915"/>
                  </a:lnTo>
                  <a:lnTo>
                    <a:pt x="0" y="269748"/>
                  </a:lnTo>
                  <a:lnTo>
                    <a:pt x="246887" y="269748"/>
                  </a:lnTo>
                  <a:lnTo>
                    <a:pt x="246887" y="359663"/>
                  </a:lnTo>
                  <a:lnTo>
                    <a:pt x="426720" y="179832"/>
                  </a:lnTo>
                  <a:lnTo>
                    <a:pt x="24688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4605528" y="1847087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20" h="360044">
                  <a:moveTo>
                    <a:pt x="0" y="89915"/>
                  </a:moveTo>
                  <a:lnTo>
                    <a:pt x="246887" y="89915"/>
                  </a:lnTo>
                  <a:lnTo>
                    <a:pt x="246887" y="0"/>
                  </a:lnTo>
                  <a:lnTo>
                    <a:pt x="426720" y="179832"/>
                  </a:lnTo>
                  <a:lnTo>
                    <a:pt x="246887" y="359663"/>
                  </a:lnTo>
                  <a:lnTo>
                    <a:pt x="246887" y="269748"/>
                  </a:lnTo>
                  <a:lnTo>
                    <a:pt x="0" y="269748"/>
                  </a:lnTo>
                  <a:lnTo>
                    <a:pt x="0" y="89915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6629400" y="1877567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20" h="360044">
                  <a:moveTo>
                    <a:pt x="246888" y="0"/>
                  </a:moveTo>
                  <a:lnTo>
                    <a:pt x="246888" y="89916"/>
                  </a:lnTo>
                  <a:lnTo>
                    <a:pt x="0" y="89916"/>
                  </a:lnTo>
                  <a:lnTo>
                    <a:pt x="0" y="269748"/>
                  </a:lnTo>
                  <a:lnTo>
                    <a:pt x="246888" y="269748"/>
                  </a:lnTo>
                  <a:lnTo>
                    <a:pt x="246888" y="359664"/>
                  </a:lnTo>
                  <a:lnTo>
                    <a:pt x="426720" y="179832"/>
                  </a:lnTo>
                  <a:lnTo>
                    <a:pt x="24688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6629400" y="1877567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20" h="360044">
                  <a:moveTo>
                    <a:pt x="0" y="89916"/>
                  </a:moveTo>
                  <a:lnTo>
                    <a:pt x="246888" y="89916"/>
                  </a:lnTo>
                  <a:lnTo>
                    <a:pt x="246888" y="0"/>
                  </a:lnTo>
                  <a:lnTo>
                    <a:pt x="426720" y="179832"/>
                  </a:lnTo>
                  <a:lnTo>
                    <a:pt x="246888" y="359664"/>
                  </a:lnTo>
                  <a:lnTo>
                    <a:pt x="246888" y="269748"/>
                  </a:lnTo>
                  <a:lnTo>
                    <a:pt x="0" y="269748"/>
                  </a:lnTo>
                  <a:lnTo>
                    <a:pt x="0" y="89916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5050536" y="3032759"/>
              <a:ext cx="1515110" cy="1295400"/>
            </a:xfrm>
            <a:custGeom>
              <a:avLst/>
              <a:gdLst/>
              <a:ahLst/>
              <a:cxnLst/>
              <a:rect l="l" t="t" r="r" b="b"/>
              <a:pathLst>
                <a:path w="1515109" h="1295400">
                  <a:moveTo>
                    <a:pt x="1298955" y="0"/>
                  </a:moveTo>
                  <a:lnTo>
                    <a:pt x="215900" y="0"/>
                  </a:lnTo>
                  <a:lnTo>
                    <a:pt x="166391" y="5701"/>
                  </a:lnTo>
                  <a:lnTo>
                    <a:pt x="120946" y="21941"/>
                  </a:lnTo>
                  <a:lnTo>
                    <a:pt x="80859" y="47426"/>
                  </a:lnTo>
                  <a:lnTo>
                    <a:pt x="47426" y="80859"/>
                  </a:lnTo>
                  <a:lnTo>
                    <a:pt x="21941" y="120946"/>
                  </a:lnTo>
                  <a:lnTo>
                    <a:pt x="5701" y="166391"/>
                  </a:lnTo>
                  <a:lnTo>
                    <a:pt x="0" y="215900"/>
                  </a:lnTo>
                  <a:lnTo>
                    <a:pt x="0" y="1079500"/>
                  </a:lnTo>
                  <a:lnTo>
                    <a:pt x="5701" y="1129008"/>
                  </a:lnTo>
                  <a:lnTo>
                    <a:pt x="21941" y="1174453"/>
                  </a:lnTo>
                  <a:lnTo>
                    <a:pt x="47426" y="1214540"/>
                  </a:lnTo>
                  <a:lnTo>
                    <a:pt x="80859" y="1247973"/>
                  </a:lnTo>
                  <a:lnTo>
                    <a:pt x="120946" y="1273458"/>
                  </a:lnTo>
                  <a:lnTo>
                    <a:pt x="166391" y="1289698"/>
                  </a:lnTo>
                  <a:lnTo>
                    <a:pt x="215900" y="1295400"/>
                  </a:lnTo>
                  <a:lnTo>
                    <a:pt x="1298955" y="1295400"/>
                  </a:lnTo>
                  <a:lnTo>
                    <a:pt x="1348464" y="1289698"/>
                  </a:lnTo>
                  <a:lnTo>
                    <a:pt x="1393909" y="1273458"/>
                  </a:lnTo>
                  <a:lnTo>
                    <a:pt x="1433996" y="1247973"/>
                  </a:lnTo>
                  <a:lnTo>
                    <a:pt x="1467429" y="1214540"/>
                  </a:lnTo>
                  <a:lnTo>
                    <a:pt x="1492914" y="1174453"/>
                  </a:lnTo>
                  <a:lnTo>
                    <a:pt x="1509154" y="1129008"/>
                  </a:lnTo>
                  <a:lnTo>
                    <a:pt x="1514856" y="1079500"/>
                  </a:lnTo>
                  <a:lnTo>
                    <a:pt x="1514856" y="215900"/>
                  </a:lnTo>
                  <a:lnTo>
                    <a:pt x="1509154" y="166391"/>
                  </a:lnTo>
                  <a:lnTo>
                    <a:pt x="1492914" y="120946"/>
                  </a:lnTo>
                  <a:lnTo>
                    <a:pt x="1467429" y="80859"/>
                  </a:lnTo>
                  <a:lnTo>
                    <a:pt x="1433996" y="47426"/>
                  </a:lnTo>
                  <a:lnTo>
                    <a:pt x="1393909" y="21941"/>
                  </a:lnTo>
                  <a:lnTo>
                    <a:pt x="1348464" y="5701"/>
                  </a:lnTo>
                  <a:lnTo>
                    <a:pt x="129895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5050536" y="3032759"/>
              <a:ext cx="1515110" cy="1295400"/>
            </a:xfrm>
            <a:custGeom>
              <a:avLst/>
              <a:gdLst/>
              <a:ahLst/>
              <a:cxnLst/>
              <a:rect l="l" t="t" r="r" b="b"/>
              <a:pathLst>
                <a:path w="1515109" h="1295400">
                  <a:moveTo>
                    <a:pt x="0" y="215900"/>
                  </a:moveTo>
                  <a:lnTo>
                    <a:pt x="5701" y="166391"/>
                  </a:lnTo>
                  <a:lnTo>
                    <a:pt x="21941" y="120946"/>
                  </a:lnTo>
                  <a:lnTo>
                    <a:pt x="47426" y="80859"/>
                  </a:lnTo>
                  <a:lnTo>
                    <a:pt x="80859" y="47426"/>
                  </a:lnTo>
                  <a:lnTo>
                    <a:pt x="120946" y="21941"/>
                  </a:lnTo>
                  <a:lnTo>
                    <a:pt x="166391" y="5701"/>
                  </a:lnTo>
                  <a:lnTo>
                    <a:pt x="215900" y="0"/>
                  </a:lnTo>
                  <a:lnTo>
                    <a:pt x="1298955" y="0"/>
                  </a:lnTo>
                  <a:lnTo>
                    <a:pt x="1348464" y="5701"/>
                  </a:lnTo>
                  <a:lnTo>
                    <a:pt x="1393909" y="21941"/>
                  </a:lnTo>
                  <a:lnTo>
                    <a:pt x="1433996" y="47426"/>
                  </a:lnTo>
                  <a:lnTo>
                    <a:pt x="1467429" y="80859"/>
                  </a:lnTo>
                  <a:lnTo>
                    <a:pt x="1492914" y="120946"/>
                  </a:lnTo>
                  <a:lnTo>
                    <a:pt x="1509154" y="166391"/>
                  </a:lnTo>
                  <a:lnTo>
                    <a:pt x="1514856" y="215900"/>
                  </a:lnTo>
                  <a:lnTo>
                    <a:pt x="1514856" y="1079500"/>
                  </a:lnTo>
                  <a:lnTo>
                    <a:pt x="1509154" y="1129008"/>
                  </a:lnTo>
                  <a:lnTo>
                    <a:pt x="1492914" y="1174453"/>
                  </a:lnTo>
                  <a:lnTo>
                    <a:pt x="1467429" y="1214540"/>
                  </a:lnTo>
                  <a:lnTo>
                    <a:pt x="1433996" y="1247973"/>
                  </a:lnTo>
                  <a:lnTo>
                    <a:pt x="1393909" y="1273458"/>
                  </a:lnTo>
                  <a:lnTo>
                    <a:pt x="1348464" y="1289698"/>
                  </a:lnTo>
                  <a:lnTo>
                    <a:pt x="1298955" y="1295400"/>
                  </a:lnTo>
                  <a:lnTo>
                    <a:pt x="215900" y="1295400"/>
                  </a:lnTo>
                  <a:lnTo>
                    <a:pt x="166391" y="1289698"/>
                  </a:lnTo>
                  <a:lnTo>
                    <a:pt x="120946" y="1273458"/>
                  </a:lnTo>
                  <a:lnTo>
                    <a:pt x="80859" y="1247973"/>
                  </a:lnTo>
                  <a:lnTo>
                    <a:pt x="47426" y="1214540"/>
                  </a:lnTo>
                  <a:lnTo>
                    <a:pt x="21941" y="1174453"/>
                  </a:lnTo>
                  <a:lnTo>
                    <a:pt x="5701" y="1129008"/>
                  </a:lnTo>
                  <a:lnTo>
                    <a:pt x="0" y="1079500"/>
                  </a:lnTo>
                  <a:lnTo>
                    <a:pt x="0" y="2159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330190" y="3171189"/>
            <a:ext cx="109664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Реализация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системы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поощрения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ас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ав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8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038921" y="3020377"/>
            <a:ext cx="5029835" cy="1320165"/>
            <a:chOff x="2038921" y="3020377"/>
            <a:chExt cx="5029835" cy="1320165"/>
          </a:xfrm>
        </p:grpSpPr>
        <p:sp>
          <p:nvSpPr>
            <p:cNvPr id="34" name="object 34"/>
            <p:cNvSpPr/>
            <p:nvPr/>
          </p:nvSpPr>
          <p:spPr>
            <a:xfrm>
              <a:off x="6608063" y="3352799"/>
              <a:ext cx="448309" cy="326390"/>
            </a:xfrm>
            <a:custGeom>
              <a:avLst/>
              <a:gdLst/>
              <a:ahLst/>
              <a:cxnLst/>
              <a:rect l="l" t="t" r="r" b="b"/>
              <a:pathLst>
                <a:path w="448309" h="326389">
                  <a:moveTo>
                    <a:pt x="163067" y="0"/>
                  </a:moveTo>
                  <a:lnTo>
                    <a:pt x="0" y="163067"/>
                  </a:lnTo>
                  <a:lnTo>
                    <a:pt x="163067" y="326136"/>
                  </a:lnTo>
                  <a:lnTo>
                    <a:pt x="163067" y="244601"/>
                  </a:lnTo>
                  <a:lnTo>
                    <a:pt x="448055" y="244601"/>
                  </a:lnTo>
                  <a:lnTo>
                    <a:pt x="448055" y="81534"/>
                  </a:lnTo>
                  <a:lnTo>
                    <a:pt x="163067" y="81534"/>
                  </a:lnTo>
                  <a:lnTo>
                    <a:pt x="16306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6608063" y="3352799"/>
              <a:ext cx="448309" cy="326390"/>
            </a:xfrm>
            <a:custGeom>
              <a:avLst/>
              <a:gdLst/>
              <a:ahLst/>
              <a:cxnLst/>
              <a:rect l="l" t="t" r="r" b="b"/>
              <a:pathLst>
                <a:path w="448309" h="326389">
                  <a:moveTo>
                    <a:pt x="448055" y="244601"/>
                  </a:moveTo>
                  <a:lnTo>
                    <a:pt x="163067" y="244601"/>
                  </a:lnTo>
                  <a:lnTo>
                    <a:pt x="163067" y="326136"/>
                  </a:lnTo>
                  <a:lnTo>
                    <a:pt x="0" y="163067"/>
                  </a:lnTo>
                  <a:lnTo>
                    <a:pt x="163067" y="0"/>
                  </a:lnTo>
                  <a:lnTo>
                    <a:pt x="163067" y="81534"/>
                  </a:lnTo>
                  <a:lnTo>
                    <a:pt x="448055" y="81534"/>
                  </a:lnTo>
                  <a:lnTo>
                    <a:pt x="448055" y="244601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4562855" y="3428999"/>
              <a:ext cx="448309" cy="326390"/>
            </a:xfrm>
            <a:custGeom>
              <a:avLst/>
              <a:gdLst/>
              <a:ahLst/>
              <a:cxnLst/>
              <a:rect l="l" t="t" r="r" b="b"/>
              <a:pathLst>
                <a:path w="448310" h="326389">
                  <a:moveTo>
                    <a:pt x="163068" y="0"/>
                  </a:moveTo>
                  <a:lnTo>
                    <a:pt x="0" y="163067"/>
                  </a:lnTo>
                  <a:lnTo>
                    <a:pt x="163068" y="326136"/>
                  </a:lnTo>
                  <a:lnTo>
                    <a:pt x="163068" y="244601"/>
                  </a:lnTo>
                  <a:lnTo>
                    <a:pt x="448056" y="244601"/>
                  </a:lnTo>
                  <a:lnTo>
                    <a:pt x="448056" y="81534"/>
                  </a:lnTo>
                  <a:lnTo>
                    <a:pt x="163068" y="81534"/>
                  </a:lnTo>
                  <a:lnTo>
                    <a:pt x="16306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4562855" y="3428999"/>
              <a:ext cx="448309" cy="326390"/>
            </a:xfrm>
            <a:custGeom>
              <a:avLst/>
              <a:gdLst/>
              <a:ahLst/>
              <a:cxnLst/>
              <a:rect l="l" t="t" r="r" b="b"/>
              <a:pathLst>
                <a:path w="448310" h="326389">
                  <a:moveTo>
                    <a:pt x="448056" y="244601"/>
                  </a:moveTo>
                  <a:lnTo>
                    <a:pt x="163068" y="244601"/>
                  </a:lnTo>
                  <a:lnTo>
                    <a:pt x="163068" y="326136"/>
                  </a:lnTo>
                  <a:lnTo>
                    <a:pt x="0" y="163067"/>
                  </a:lnTo>
                  <a:lnTo>
                    <a:pt x="163068" y="0"/>
                  </a:lnTo>
                  <a:lnTo>
                    <a:pt x="163068" y="81534"/>
                  </a:lnTo>
                  <a:lnTo>
                    <a:pt x="448056" y="81534"/>
                  </a:lnTo>
                  <a:lnTo>
                    <a:pt x="448056" y="244601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2051303" y="3032759"/>
              <a:ext cx="2490470" cy="1295400"/>
            </a:xfrm>
            <a:custGeom>
              <a:avLst/>
              <a:gdLst/>
              <a:ahLst/>
              <a:cxnLst/>
              <a:rect l="l" t="t" r="r" b="b"/>
              <a:pathLst>
                <a:path w="2490470" h="1295400">
                  <a:moveTo>
                    <a:pt x="2274316" y="0"/>
                  </a:moveTo>
                  <a:lnTo>
                    <a:pt x="215900" y="0"/>
                  </a:lnTo>
                  <a:lnTo>
                    <a:pt x="166391" y="5701"/>
                  </a:lnTo>
                  <a:lnTo>
                    <a:pt x="120946" y="21941"/>
                  </a:lnTo>
                  <a:lnTo>
                    <a:pt x="80859" y="47426"/>
                  </a:lnTo>
                  <a:lnTo>
                    <a:pt x="47426" y="80859"/>
                  </a:lnTo>
                  <a:lnTo>
                    <a:pt x="21941" y="120946"/>
                  </a:lnTo>
                  <a:lnTo>
                    <a:pt x="5701" y="166391"/>
                  </a:lnTo>
                  <a:lnTo>
                    <a:pt x="0" y="215900"/>
                  </a:lnTo>
                  <a:lnTo>
                    <a:pt x="0" y="1079500"/>
                  </a:lnTo>
                  <a:lnTo>
                    <a:pt x="5701" y="1129008"/>
                  </a:lnTo>
                  <a:lnTo>
                    <a:pt x="21941" y="1174453"/>
                  </a:lnTo>
                  <a:lnTo>
                    <a:pt x="47426" y="1214540"/>
                  </a:lnTo>
                  <a:lnTo>
                    <a:pt x="80859" y="1247973"/>
                  </a:lnTo>
                  <a:lnTo>
                    <a:pt x="120946" y="1273458"/>
                  </a:lnTo>
                  <a:lnTo>
                    <a:pt x="166391" y="1289698"/>
                  </a:lnTo>
                  <a:lnTo>
                    <a:pt x="215900" y="1295400"/>
                  </a:lnTo>
                  <a:lnTo>
                    <a:pt x="2274316" y="1295400"/>
                  </a:lnTo>
                  <a:lnTo>
                    <a:pt x="2323824" y="1289698"/>
                  </a:lnTo>
                  <a:lnTo>
                    <a:pt x="2369269" y="1273458"/>
                  </a:lnTo>
                  <a:lnTo>
                    <a:pt x="2409356" y="1247973"/>
                  </a:lnTo>
                  <a:lnTo>
                    <a:pt x="2442789" y="1214540"/>
                  </a:lnTo>
                  <a:lnTo>
                    <a:pt x="2468274" y="1174453"/>
                  </a:lnTo>
                  <a:lnTo>
                    <a:pt x="2484514" y="1129008"/>
                  </a:lnTo>
                  <a:lnTo>
                    <a:pt x="2490216" y="1079500"/>
                  </a:lnTo>
                  <a:lnTo>
                    <a:pt x="2490216" y="215900"/>
                  </a:lnTo>
                  <a:lnTo>
                    <a:pt x="2484514" y="166391"/>
                  </a:lnTo>
                  <a:lnTo>
                    <a:pt x="2468274" y="120946"/>
                  </a:lnTo>
                  <a:lnTo>
                    <a:pt x="2442789" y="80859"/>
                  </a:lnTo>
                  <a:lnTo>
                    <a:pt x="2409356" y="47426"/>
                  </a:lnTo>
                  <a:lnTo>
                    <a:pt x="2369269" y="21941"/>
                  </a:lnTo>
                  <a:lnTo>
                    <a:pt x="2323824" y="5701"/>
                  </a:lnTo>
                  <a:lnTo>
                    <a:pt x="227431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2051303" y="3032759"/>
              <a:ext cx="2490470" cy="1295400"/>
            </a:xfrm>
            <a:custGeom>
              <a:avLst/>
              <a:gdLst/>
              <a:ahLst/>
              <a:cxnLst/>
              <a:rect l="l" t="t" r="r" b="b"/>
              <a:pathLst>
                <a:path w="2490470" h="1295400">
                  <a:moveTo>
                    <a:pt x="0" y="215900"/>
                  </a:moveTo>
                  <a:lnTo>
                    <a:pt x="5701" y="166391"/>
                  </a:lnTo>
                  <a:lnTo>
                    <a:pt x="21941" y="120946"/>
                  </a:lnTo>
                  <a:lnTo>
                    <a:pt x="47426" y="80859"/>
                  </a:lnTo>
                  <a:lnTo>
                    <a:pt x="80859" y="47426"/>
                  </a:lnTo>
                  <a:lnTo>
                    <a:pt x="120946" y="21941"/>
                  </a:lnTo>
                  <a:lnTo>
                    <a:pt x="166391" y="5701"/>
                  </a:lnTo>
                  <a:lnTo>
                    <a:pt x="215900" y="0"/>
                  </a:lnTo>
                  <a:lnTo>
                    <a:pt x="2274316" y="0"/>
                  </a:lnTo>
                  <a:lnTo>
                    <a:pt x="2323824" y="5701"/>
                  </a:lnTo>
                  <a:lnTo>
                    <a:pt x="2369269" y="21941"/>
                  </a:lnTo>
                  <a:lnTo>
                    <a:pt x="2409356" y="47426"/>
                  </a:lnTo>
                  <a:lnTo>
                    <a:pt x="2442789" y="80859"/>
                  </a:lnTo>
                  <a:lnTo>
                    <a:pt x="2468274" y="120946"/>
                  </a:lnTo>
                  <a:lnTo>
                    <a:pt x="2484514" y="166391"/>
                  </a:lnTo>
                  <a:lnTo>
                    <a:pt x="2490216" y="215900"/>
                  </a:lnTo>
                  <a:lnTo>
                    <a:pt x="2490216" y="1079500"/>
                  </a:lnTo>
                  <a:lnTo>
                    <a:pt x="2484514" y="1129008"/>
                  </a:lnTo>
                  <a:lnTo>
                    <a:pt x="2468274" y="1174453"/>
                  </a:lnTo>
                  <a:lnTo>
                    <a:pt x="2442789" y="1214540"/>
                  </a:lnTo>
                  <a:lnTo>
                    <a:pt x="2409356" y="1247973"/>
                  </a:lnTo>
                  <a:lnTo>
                    <a:pt x="2369269" y="1273458"/>
                  </a:lnTo>
                  <a:lnTo>
                    <a:pt x="2323824" y="1289698"/>
                  </a:lnTo>
                  <a:lnTo>
                    <a:pt x="2274316" y="1295400"/>
                  </a:lnTo>
                  <a:lnTo>
                    <a:pt x="215900" y="1295400"/>
                  </a:lnTo>
                  <a:lnTo>
                    <a:pt x="166391" y="1289698"/>
                  </a:lnTo>
                  <a:lnTo>
                    <a:pt x="120946" y="1273458"/>
                  </a:lnTo>
                  <a:lnTo>
                    <a:pt x="80859" y="1247973"/>
                  </a:lnTo>
                  <a:lnTo>
                    <a:pt x="47426" y="1214540"/>
                  </a:lnTo>
                  <a:lnTo>
                    <a:pt x="21941" y="1174453"/>
                  </a:lnTo>
                  <a:lnTo>
                    <a:pt x="5701" y="1129008"/>
                  </a:lnTo>
                  <a:lnTo>
                    <a:pt x="0" y="1079500"/>
                  </a:lnTo>
                  <a:lnTo>
                    <a:pt x="0" y="2159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2215642" y="3021837"/>
            <a:ext cx="2155825" cy="1304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5715" algn="ctr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Организация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торжественного</a:t>
            </a:r>
            <a:r>
              <a:rPr sz="14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события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для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представления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imes New Roman"/>
                <a:cs typeface="Times New Roman"/>
              </a:rPr>
              <a:t>результатов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наставничества, </a:t>
            </a:r>
            <a:r>
              <a:rPr sz="1400" spc="-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чествование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лучших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наставников</a:t>
            </a: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33921" y="3020377"/>
            <a:ext cx="1329690" cy="1320165"/>
            <a:chOff x="133921" y="3020377"/>
            <a:chExt cx="1329690" cy="1320165"/>
          </a:xfrm>
        </p:grpSpPr>
        <p:sp>
          <p:nvSpPr>
            <p:cNvPr id="42" name="object 42"/>
            <p:cNvSpPr/>
            <p:nvPr/>
          </p:nvSpPr>
          <p:spPr>
            <a:xfrm>
              <a:off x="146304" y="3032759"/>
              <a:ext cx="1304925" cy="1295400"/>
            </a:xfrm>
            <a:custGeom>
              <a:avLst/>
              <a:gdLst/>
              <a:ahLst/>
              <a:cxnLst/>
              <a:rect l="l" t="t" r="r" b="b"/>
              <a:pathLst>
                <a:path w="1304925" h="1295400">
                  <a:moveTo>
                    <a:pt x="1088644" y="0"/>
                  </a:moveTo>
                  <a:lnTo>
                    <a:pt x="215900" y="0"/>
                  </a:lnTo>
                  <a:lnTo>
                    <a:pt x="166395" y="5701"/>
                  </a:lnTo>
                  <a:lnTo>
                    <a:pt x="120951" y="21941"/>
                  </a:lnTo>
                  <a:lnTo>
                    <a:pt x="80864" y="47426"/>
                  </a:lnTo>
                  <a:lnTo>
                    <a:pt x="47430" y="80859"/>
                  </a:lnTo>
                  <a:lnTo>
                    <a:pt x="21943" y="120946"/>
                  </a:lnTo>
                  <a:lnTo>
                    <a:pt x="5701" y="166391"/>
                  </a:lnTo>
                  <a:lnTo>
                    <a:pt x="0" y="215900"/>
                  </a:lnTo>
                  <a:lnTo>
                    <a:pt x="0" y="1079500"/>
                  </a:lnTo>
                  <a:lnTo>
                    <a:pt x="5701" y="1129008"/>
                  </a:lnTo>
                  <a:lnTo>
                    <a:pt x="21943" y="1174453"/>
                  </a:lnTo>
                  <a:lnTo>
                    <a:pt x="47430" y="1214540"/>
                  </a:lnTo>
                  <a:lnTo>
                    <a:pt x="80864" y="1247973"/>
                  </a:lnTo>
                  <a:lnTo>
                    <a:pt x="120951" y="1273458"/>
                  </a:lnTo>
                  <a:lnTo>
                    <a:pt x="166395" y="1289698"/>
                  </a:lnTo>
                  <a:lnTo>
                    <a:pt x="215900" y="1295400"/>
                  </a:lnTo>
                  <a:lnTo>
                    <a:pt x="1088644" y="1295400"/>
                  </a:lnTo>
                  <a:lnTo>
                    <a:pt x="1138152" y="1289698"/>
                  </a:lnTo>
                  <a:lnTo>
                    <a:pt x="1183597" y="1273458"/>
                  </a:lnTo>
                  <a:lnTo>
                    <a:pt x="1223684" y="1247973"/>
                  </a:lnTo>
                  <a:lnTo>
                    <a:pt x="1257117" y="1214540"/>
                  </a:lnTo>
                  <a:lnTo>
                    <a:pt x="1282602" y="1174453"/>
                  </a:lnTo>
                  <a:lnTo>
                    <a:pt x="1298842" y="1129008"/>
                  </a:lnTo>
                  <a:lnTo>
                    <a:pt x="1304544" y="1079500"/>
                  </a:lnTo>
                  <a:lnTo>
                    <a:pt x="1304544" y="215900"/>
                  </a:lnTo>
                  <a:lnTo>
                    <a:pt x="1298842" y="166391"/>
                  </a:lnTo>
                  <a:lnTo>
                    <a:pt x="1282602" y="120946"/>
                  </a:lnTo>
                  <a:lnTo>
                    <a:pt x="1257117" y="80859"/>
                  </a:lnTo>
                  <a:lnTo>
                    <a:pt x="1223684" y="47426"/>
                  </a:lnTo>
                  <a:lnTo>
                    <a:pt x="1183597" y="21941"/>
                  </a:lnTo>
                  <a:lnTo>
                    <a:pt x="1138152" y="5701"/>
                  </a:lnTo>
                  <a:lnTo>
                    <a:pt x="108864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146304" y="3032759"/>
              <a:ext cx="1304925" cy="1295400"/>
            </a:xfrm>
            <a:custGeom>
              <a:avLst/>
              <a:gdLst/>
              <a:ahLst/>
              <a:cxnLst/>
              <a:rect l="l" t="t" r="r" b="b"/>
              <a:pathLst>
                <a:path w="1304925" h="1295400">
                  <a:moveTo>
                    <a:pt x="0" y="215900"/>
                  </a:moveTo>
                  <a:lnTo>
                    <a:pt x="5701" y="166391"/>
                  </a:lnTo>
                  <a:lnTo>
                    <a:pt x="21943" y="120946"/>
                  </a:lnTo>
                  <a:lnTo>
                    <a:pt x="47430" y="80859"/>
                  </a:lnTo>
                  <a:lnTo>
                    <a:pt x="80864" y="47426"/>
                  </a:lnTo>
                  <a:lnTo>
                    <a:pt x="120951" y="21941"/>
                  </a:lnTo>
                  <a:lnTo>
                    <a:pt x="166395" y="5701"/>
                  </a:lnTo>
                  <a:lnTo>
                    <a:pt x="215900" y="0"/>
                  </a:lnTo>
                  <a:lnTo>
                    <a:pt x="1088644" y="0"/>
                  </a:lnTo>
                  <a:lnTo>
                    <a:pt x="1138152" y="5701"/>
                  </a:lnTo>
                  <a:lnTo>
                    <a:pt x="1183597" y="21941"/>
                  </a:lnTo>
                  <a:lnTo>
                    <a:pt x="1223684" y="47426"/>
                  </a:lnTo>
                  <a:lnTo>
                    <a:pt x="1257117" y="80859"/>
                  </a:lnTo>
                  <a:lnTo>
                    <a:pt x="1282602" y="120946"/>
                  </a:lnTo>
                  <a:lnTo>
                    <a:pt x="1298842" y="166391"/>
                  </a:lnTo>
                  <a:lnTo>
                    <a:pt x="1304544" y="215900"/>
                  </a:lnTo>
                  <a:lnTo>
                    <a:pt x="1304544" y="1079500"/>
                  </a:lnTo>
                  <a:lnTo>
                    <a:pt x="1298842" y="1129008"/>
                  </a:lnTo>
                  <a:lnTo>
                    <a:pt x="1282602" y="1174453"/>
                  </a:lnTo>
                  <a:lnTo>
                    <a:pt x="1257117" y="1214540"/>
                  </a:lnTo>
                  <a:lnTo>
                    <a:pt x="1223684" y="1247973"/>
                  </a:lnTo>
                  <a:lnTo>
                    <a:pt x="1183597" y="1273458"/>
                  </a:lnTo>
                  <a:lnTo>
                    <a:pt x="1138152" y="1289698"/>
                  </a:lnTo>
                  <a:lnTo>
                    <a:pt x="1088644" y="1295400"/>
                  </a:lnTo>
                  <a:lnTo>
                    <a:pt x="215900" y="1295400"/>
                  </a:lnTo>
                  <a:lnTo>
                    <a:pt x="166395" y="1289698"/>
                  </a:lnTo>
                  <a:lnTo>
                    <a:pt x="120951" y="1273458"/>
                  </a:lnTo>
                  <a:lnTo>
                    <a:pt x="80864" y="1247973"/>
                  </a:lnTo>
                  <a:lnTo>
                    <a:pt x="47430" y="1214540"/>
                  </a:lnTo>
                  <a:lnTo>
                    <a:pt x="21943" y="1174453"/>
                  </a:lnTo>
                  <a:lnTo>
                    <a:pt x="5701" y="1129008"/>
                  </a:lnTo>
                  <a:lnTo>
                    <a:pt x="0" y="1079500"/>
                  </a:lnTo>
                  <a:lnTo>
                    <a:pt x="0" y="2159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325323" y="3171189"/>
            <a:ext cx="947419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600" spc="-10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-  зация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лучших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кейсов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33921" y="3474529"/>
            <a:ext cx="3173730" cy="2963545"/>
            <a:chOff x="133921" y="3474529"/>
            <a:chExt cx="3173730" cy="2963545"/>
          </a:xfrm>
        </p:grpSpPr>
        <p:sp>
          <p:nvSpPr>
            <p:cNvPr id="46" name="object 46"/>
            <p:cNvSpPr/>
            <p:nvPr/>
          </p:nvSpPr>
          <p:spPr>
            <a:xfrm>
              <a:off x="1527047" y="3486911"/>
              <a:ext cx="448309" cy="326390"/>
            </a:xfrm>
            <a:custGeom>
              <a:avLst/>
              <a:gdLst/>
              <a:ahLst/>
              <a:cxnLst/>
              <a:rect l="l" t="t" r="r" b="b"/>
              <a:pathLst>
                <a:path w="448310" h="326389">
                  <a:moveTo>
                    <a:pt x="163068" y="0"/>
                  </a:moveTo>
                  <a:lnTo>
                    <a:pt x="0" y="163068"/>
                  </a:lnTo>
                  <a:lnTo>
                    <a:pt x="163068" y="326136"/>
                  </a:lnTo>
                  <a:lnTo>
                    <a:pt x="163068" y="244601"/>
                  </a:lnTo>
                  <a:lnTo>
                    <a:pt x="448056" y="244601"/>
                  </a:lnTo>
                  <a:lnTo>
                    <a:pt x="448056" y="81534"/>
                  </a:lnTo>
                  <a:lnTo>
                    <a:pt x="163068" y="81534"/>
                  </a:lnTo>
                  <a:lnTo>
                    <a:pt x="16306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1527047" y="3486911"/>
              <a:ext cx="448309" cy="326390"/>
            </a:xfrm>
            <a:custGeom>
              <a:avLst/>
              <a:gdLst/>
              <a:ahLst/>
              <a:cxnLst/>
              <a:rect l="l" t="t" r="r" b="b"/>
              <a:pathLst>
                <a:path w="448310" h="326389">
                  <a:moveTo>
                    <a:pt x="448056" y="244601"/>
                  </a:moveTo>
                  <a:lnTo>
                    <a:pt x="163068" y="244601"/>
                  </a:lnTo>
                  <a:lnTo>
                    <a:pt x="163068" y="326136"/>
                  </a:lnTo>
                  <a:lnTo>
                    <a:pt x="0" y="163068"/>
                  </a:lnTo>
                  <a:lnTo>
                    <a:pt x="163068" y="0"/>
                  </a:lnTo>
                  <a:lnTo>
                    <a:pt x="163068" y="81534"/>
                  </a:lnTo>
                  <a:lnTo>
                    <a:pt x="448056" y="81534"/>
                  </a:lnTo>
                  <a:lnTo>
                    <a:pt x="448056" y="244601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649224" y="4447031"/>
              <a:ext cx="326390" cy="448309"/>
            </a:xfrm>
            <a:custGeom>
              <a:avLst/>
              <a:gdLst/>
              <a:ahLst/>
              <a:cxnLst/>
              <a:rect l="l" t="t" r="r" b="b"/>
              <a:pathLst>
                <a:path w="326390" h="448310">
                  <a:moveTo>
                    <a:pt x="244601" y="0"/>
                  </a:moveTo>
                  <a:lnTo>
                    <a:pt x="81534" y="0"/>
                  </a:lnTo>
                  <a:lnTo>
                    <a:pt x="81534" y="284988"/>
                  </a:lnTo>
                  <a:lnTo>
                    <a:pt x="0" y="284988"/>
                  </a:lnTo>
                  <a:lnTo>
                    <a:pt x="163068" y="448056"/>
                  </a:lnTo>
                  <a:lnTo>
                    <a:pt x="326136" y="284988"/>
                  </a:lnTo>
                  <a:lnTo>
                    <a:pt x="244601" y="284988"/>
                  </a:lnTo>
                  <a:lnTo>
                    <a:pt x="24460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649224" y="4447031"/>
              <a:ext cx="326390" cy="448309"/>
            </a:xfrm>
            <a:custGeom>
              <a:avLst/>
              <a:gdLst/>
              <a:ahLst/>
              <a:cxnLst/>
              <a:rect l="l" t="t" r="r" b="b"/>
              <a:pathLst>
                <a:path w="326390" h="448310">
                  <a:moveTo>
                    <a:pt x="244601" y="0"/>
                  </a:moveTo>
                  <a:lnTo>
                    <a:pt x="244601" y="284988"/>
                  </a:lnTo>
                  <a:lnTo>
                    <a:pt x="326136" y="284988"/>
                  </a:lnTo>
                  <a:lnTo>
                    <a:pt x="163068" y="448056"/>
                  </a:lnTo>
                  <a:lnTo>
                    <a:pt x="0" y="284988"/>
                  </a:lnTo>
                  <a:lnTo>
                    <a:pt x="81534" y="284988"/>
                  </a:lnTo>
                  <a:lnTo>
                    <a:pt x="81534" y="0"/>
                  </a:lnTo>
                  <a:lnTo>
                    <a:pt x="244601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146304" y="4937759"/>
              <a:ext cx="3148965" cy="1487805"/>
            </a:xfrm>
            <a:custGeom>
              <a:avLst/>
              <a:gdLst/>
              <a:ahLst/>
              <a:cxnLst/>
              <a:rect l="l" t="t" r="r" b="b"/>
              <a:pathLst>
                <a:path w="3148965" h="1487804">
                  <a:moveTo>
                    <a:pt x="2900679" y="0"/>
                  </a:moveTo>
                  <a:lnTo>
                    <a:pt x="247904" y="0"/>
                  </a:lnTo>
                  <a:lnTo>
                    <a:pt x="197944" y="5036"/>
                  </a:lnTo>
                  <a:lnTo>
                    <a:pt x="151411" y="19482"/>
                  </a:lnTo>
                  <a:lnTo>
                    <a:pt x="109301" y="42340"/>
                  </a:lnTo>
                  <a:lnTo>
                    <a:pt x="72612" y="72612"/>
                  </a:lnTo>
                  <a:lnTo>
                    <a:pt x="42340" y="109301"/>
                  </a:lnTo>
                  <a:lnTo>
                    <a:pt x="19482" y="151411"/>
                  </a:lnTo>
                  <a:lnTo>
                    <a:pt x="5036" y="197944"/>
                  </a:lnTo>
                  <a:lnTo>
                    <a:pt x="0" y="247903"/>
                  </a:lnTo>
                  <a:lnTo>
                    <a:pt x="0" y="1239520"/>
                  </a:lnTo>
                  <a:lnTo>
                    <a:pt x="5036" y="1289479"/>
                  </a:lnTo>
                  <a:lnTo>
                    <a:pt x="19482" y="1336012"/>
                  </a:lnTo>
                  <a:lnTo>
                    <a:pt x="42340" y="1378122"/>
                  </a:lnTo>
                  <a:lnTo>
                    <a:pt x="72612" y="1414811"/>
                  </a:lnTo>
                  <a:lnTo>
                    <a:pt x="109301" y="1445083"/>
                  </a:lnTo>
                  <a:lnTo>
                    <a:pt x="151411" y="1467941"/>
                  </a:lnTo>
                  <a:lnTo>
                    <a:pt x="197944" y="1482387"/>
                  </a:lnTo>
                  <a:lnTo>
                    <a:pt x="247904" y="1487423"/>
                  </a:lnTo>
                  <a:lnTo>
                    <a:pt x="2900679" y="1487423"/>
                  </a:lnTo>
                  <a:lnTo>
                    <a:pt x="2950639" y="1482387"/>
                  </a:lnTo>
                  <a:lnTo>
                    <a:pt x="2997172" y="1467941"/>
                  </a:lnTo>
                  <a:lnTo>
                    <a:pt x="3039282" y="1445083"/>
                  </a:lnTo>
                  <a:lnTo>
                    <a:pt x="3075971" y="1414811"/>
                  </a:lnTo>
                  <a:lnTo>
                    <a:pt x="3106243" y="1378122"/>
                  </a:lnTo>
                  <a:lnTo>
                    <a:pt x="3129101" y="1336012"/>
                  </a:lnTo>
                  <a:lnTo>
                    <a:pt x="3143547" y="1289479"/>
                  </a:lnTo>
                  <a:lnTo>
                    <a:pt x="3148584" y="1239520"/>
                  </a:lnTo>
                  <a:lnTo>
                    <a:pt x="3148584" y="247903"/>
                  </a:lnTo>
                  <a:lnTo>
                    <a:pt x="3143547" y="197944"/>
                  </a:lnTo>
                  <a:lnTo>
                    <a:pt x="3129101" y="151411"/>
                  </a:lnTo>
                  <a:lnTo>
                    <a:pt x="3106243" y="109301"/>
                  </a:lnTo>
                  <a:lnTo>
                    <a:pt x="3075971" y="72612"/>
                  </a:lnTo>
                  <a:lnTo>
                    <a:pt x="3039282" y="42340"/>
                  </a:lnTo>
                  <a:lnTo>
                    <a:pt x="2997172" y="19482"/>
                  </a:lnTo>
                  <a:lnTo>
                    <a:pt x="2950639" y="5036"/>
                  </a:lnTo>
                  <a:lnTo>
                    <a:pt x="290067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1" name="object 51"/>
            <p:cNvSpPr/>
            <p:nvPr/>
          </p:nvSpPr>
          <p:spPr>
            <a:xfrm>
              <a:off x="146304" y="4937759"/>
              <a:ext cx="3148965" cy="1487805"/>
            </a:xfrm>
            <a:custGeom>
              <a:avLst/>
              <a:gdLst/>
              <a:ahLst/>
              <a:cxnLst/>
              <a:rect l="l" t="t" r="r" b="b"/>
              <a:pathLst>
                <a:path w="3148965" h="1487804">
                  <a:moveTo>
                    <a:pt x="0" y="247903"/>
                  </a:moveTo>
                  <a:lnTo>
                    <a:pt x="5036" y="197944"/>
                  </a:lnTo>
                  <a:lnTo>
                    <a:pt x="19482" y="151411"/>
                  </a:lnTo>
                  <a:lnTo>
                    <a:pt x="42340" y="109301"/>
                  </a:lnTo>
                  <a:lnTo>
                    <a:pt x="72612" y="72612"/>
                  </a:lnTo>
                  <a:lnTo>
                    <a:pt x="109301" y="42340"/>
                  </a:lnTo>
                  <a:lnTo>
                    <a:pt x="151411" y="19482"/>
                  </a:lnTo>
                  <a:lnTo>
                    <a:pt x="197944" y="5036"/>
                  </a:lnTo>
                  <a:lnTo>
                    <a:pt x="247904" y="0"/>
                  </a:lnTo>
                  <a:lnTo>
                    <a:pt x="2900679" y="0"/>
                  </a:lnTo>
                  <a:lnTo>
                    <a:pt x="2950639" y="5036"/>
                  </a:lnTo>
                  <a:lnTo>
                    <a:pt x="2997172" y="19482"/>
                  </a:lnTo>
                  <a:lnTo>
                    <a:pt x="3039282" y="42340"/>
                  </a:lnTo>
                  <a:lnTo>
                    <a:pt x="3075971" y="72612"/>
                  </a:lnTo>
                  <a:lnTo>
                    <a:pt x="3106243" y="109301"/>
                  </a:lnTo>
                  <a:lnTo>
                    <a:pt x="3129101" y="151411"/>
                  </a:lnTo>
                  <a:lnTo>
                    <a:pt x="3143547" y="197944"/>
                  </a:lnTo>
                  <a:lnTo>
                    <a:pt x="3148584" y="247903"/>
                  </a:lnTo>
                  <a:lnTo>
                    <a:pt x="3148584" y="1239520"/>
                  </a:lnTo>
                  <a:lnTo>
                    <a:pt x="3143547" y="1289479"/>
                  </a:lnTo>
                  <a:lnTo>
                    <a:pt x="3129101" y="1336012"/>
                  </a:lnTo>
                  <a:lnTo>
                    <a:pt x="3106243" y="1378122"/>
                  </a:lnTo>
                  <a:lnTo>
                    <a:pt x="3075971" y="1414811"/>
                  </a:lnTo>
                  <a:lnTo>
                    <a:pt x="3039282" y="1445083"/>
                  </a:lnTo>
                  <a:lnTo>
                    <a:pt x="2997172" y="1467941"/>
                  </a:lnTo>
                  <a:lnTo>
                    <a:pt x="2950639" y="1482387"/>
                  </a:lnTo>
                  <a:lnTo>
                    <a:pt x="2900679" y="1487423"/>
                  </a:lnTo>
                  <a:lnTo>
                    <a:pt x="247904" y="1487423"/>
                  </a:lnTo>
                  <a:lnTo>
                    <a:pt x="197944" y="1482387"/>
                  </a:lnTo>
                  <a:lnTo>
                    <a:pt x="151411" y="1467941"/>
                  </a:lnTo>
                  <a:lnTo>
                    <a:pt x="109301" y="1445083"/>
                  </a:lnTo>
                  <a:lnTo>
                    <a:pt x="72612" y="1414811"/>
                  </a:lnTo>
                  <a:lnTo>
                    <a:pt x="42340" y="1378122"/>
                  </a:lnTo>
                  <a:lnTo>
                    <a:pt x="19482" y="1336012"/>
                  </a:lnTo>
                  <a:lnTo>
                    <a:pt x="5036" y="1289479"/>
                  </a:lnTo>
                  <a:lnTo>
                    <a:pt x="0" y="1239520"/>
                  </a:lnTo>
                  <a:lnTo>
                    <a:pt x="0" y="247903"/>
                  </a:lnTo>
                  <a:close/>
                </a:path>
              </a:pathLst>
            </a:custGeom>
            <a:ln w="2438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456387" y="4931410"/>
            <a:ext cx="266700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ми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ов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600" spc="-60" dirty="0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ср</a:t>
            </a:r>
            <a:r>
              <a:rPr sz="1600" spc="-6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й 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ба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8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то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е 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включая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завершающих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программу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наставляемых,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желающих</a:t>
            </a:r>
            <a:r>
              <a:rPr sz="1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попробовать</a:t>
            </a:r>
            <a:r>
              <a:rPr sz="16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себя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1600" spc="-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новой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роли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3858577" y="4910137"/>
            <a:ext cx="2110105" cy="1546225"/>
            <a:chOff x="3858577" y="4910137"/>
            <a:chExt cx="2110105" cy="1546225"/>
          </a:xfrm>
        </p:grpSpPr>
        <p:sp>
          <p:nvSpPr>
            <p:cNvPr id="54" name="object 54"/>
            <p:cNvSpPr/>
            <p:nvPr/>
          </p:nvSpPr>
          <p:spPr>
            <a:xfrm>
              <a:off x="3870960" y="4922520"/>
              <a:ext cx="2085339" cy="1521460"/>
            </a:xfrm>
            <a:custGeom>
              <a:avLst/>
              <a:gdLst/>
              <a:ahLst/>
              <a:cxnLst/>
              <a:rect l="l" t="t" r="r" b="b"/>
              <a:pathLst>
                <a:path w="2085339" h="1521460">
                  <a:moveTo>
                    <a:pt x="1831339" y="0"/>
                  </a:moveTo>
                  <a:lnTo>
                    <a:pt x="253491" y="0"/>
                  </a:lnTo>
                  <a:lnTo>
                    <a:pt x="207938" y="4085"/>
                  </a:lnTo>
                  <a:lnTo>
                    <a:pt x="165058" y="15864"/>
                  </a:lnTo>
                  <a:lnTo>
                    <a:pt x="125570" y="34619"/>
                  </a:lnTo>
                  <a:lnTo>
                    <a:pt x="90189" y="59633"/>
                  </a:lnTo>
                  <a:lnTo>
                    <a:pt x="59633" y="90189"/>
                  </a:lnTo>
                  <a:lnTo>
                    <a:pt x="34619" y="125570"/>
                  </a:lnTo>
                  <a:lnTo>
                    <a:pt x="15864" y="165058"/>
                  </a:lnTo>
                  <a:lnTo>
                    <a:pt x="4085" y="207938"/>
                  </a:lnTo>
                  <a:lnTo>
                    <a:pt x="0" y="253491"/>
                  </a:lnTo>
                  <a:lnTo>
                    <a:pt x="0" y="1267459"/>
                  </a:lnTo>
                  <a:lnTo>
                    <a:pt x="4085" y="1313023"/>
                  </a:lnTo>
                  <a:lnTo>
                    <a:pt x="15864" y="1355908"/>
                  </a:lnTo>
                  <a:lnTo>
                    <a:pt x="34619" y="1395398"/>
                  </a:lnTo>
                  <a:lnTo>
                    <a:pt x="59633" y="1430778"/>
                  </a:lnTo>
                  <a:lnTo>
                    <a:pt x="90189" y="1461331"/>
                  </a:lnTo>
                  <a:lnTo>
                    <a:pt x="125570" y="1486341"/>
                  </a:lnTo>
                  <a:lnTo>
                    <a:pt x="165058" y="1505092"/>
                  </a:lnTo>
                  <a:lnTo>
                    <a:pt x="207938" y="1516867"/>
                  </a:lnTo>
                  <a:lnTo>
                    <a:pt x="253491" y="1520951"/>
                  </a:lnTo>
                  <a:lnTo>
                    <a:pt x="1831339" y="1520951"/>
                  </a:lnTo>
                  <a:lnTo>
                    <a:pt x="1876893" y="1516867"/>
                  </a:lnTo>
                  <a:lnTo>
                    <a:pt x="1919773" y="1505092"/>
                  </a:lnTo>
                  <a:lnTo>
                    <a:pt x="1959261" y="1486341"/>
                  </a:lnTo>
                  <a:lnTo>
                    <a:pt x="1994642" y="1461331"/>
                  </a:lnTo>
                  <a:lnTo>
                    <a:pt x="2025198" y="1430778"/>
                  </a:lnTo>
                  <a:lnTo>
                    <a:pt x="2050212" y="1395398"/>
                  </a:lnTo>
                  <a:lnTo>
                    <a:pt x="2068967" y="1355908"/>
                  </a:lnTo>
                  <a:lnTo>
                    <a:pt x="2080746" y="1313023"/>
                  </a:lnTo>
                  <a:lnTo>
                    <a:pt x="2084831" y="1267459"/>
                  </a:lnTo>
                  <a:lnTo>
                    <a:pt x="2084831" y="253491"/>
                  </a:lnTo>
                  <a:lnTo>
                    <a:pt x="2080746" y="207938"/>
                  </a:lnTo>
                  <a:lnTo>
                    <a:pt x="2068967" y="165058"/>
                  </a:lnTo>
                  <a:lnTo>
                    <a:pt x="2050212" y="125570"/>
                  </a:lnTo>
                  <a:lnTo>
                    <a:pt x="2025198" y="90189"/>
                  </a:lnTo>
                  <a:lnTo>
                    <a:pt x="1994642" y="59633"/>
                  </a:lnTo>
                  <a:lnTo>
                    <a:pt x="1959261" y="34619"/>
                  </a:lnTo>
                  <a:lnTo>
                    <a:pt x="1919773" y="15864"/>
                  </a:lnTo>
                  <a:lnTo>
                    <a:pt x="1876893" y="4085"/>
                  </a:lnTo>
                  <a:lnTo>
                    <a:pt x="183133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5" name="object 55"/>
            <p:cNvSpPr/>
            <p:nvPr/>
          </p:nvSpPr>
          <p:spPr>
            <a:xfrm>
              <a:off x="3870960" y="4922520"/>
              <a:ext cx="2085339" cy="1521460"/>
            </a:xfrm>
            <a:custGeom>
              <a:avLst/>
              <a:gdLst/>
              <a:ahLst/>
              <a:cxnLst/>
              <a:rect l="l" t="t" r="r" b="b"/>
              <a:pathLst>
                <a:path w="2085339" h="1521460">
                  <a:moveTo>
                    <a:pt x="0" y="253491"/>
                  </a:moveTo>
                  <a:lnTo>
                    <a:pt x="4085" y="207938"/>
                  </a:lnTo>
                  <a:lnTo>
                    <a:pt x="15864" y="165058"/>
                  </a:lnTo>
                  <a:lnTo>
                    <a:pt x="34619" y="125570"/>
                  </a:lnTo>
                  <a:lnTo>
                    <a:pt x="59633" y="90189"/>
                  </a:lnTo>
                  <a:lnTo>
                    <a:pt x="90189" y="59633"/>
                  </a:lnTo>
                  <a:lnTo>
                    <a:pt x="125570" y="34619"/>
                  </a:lnTo>
                  <a:lnTo>
                    <a:pt x="165058" y="15864"/>
                  </a:lnTo>
                  <a:lnTo>
                    <a:pt x="207938" y="4085"/>
                  </a:lnTo>
                  <a:lnTo>
                    <a:pt x="253491" y="0"/>
                  </a:lnTo>
                  <a:lnTo>
                    <a:pt x="1831339" y="0"/>
                  </a:lnTo>
                  <a:lnTo>
                    <a:pt x="1876893" y="4085"/>
                  </a:lnTo>
                  <a:lnTo>
                    <a:pt x="1919773" y="15864"/>
                  </a:lnTo>
                  <a:lnTo>
                    <a:pt x="1959261" y="34619"/>
                  </a:lnTo>
                  <a:lnTo>
                    <a:pt x="1994642" y="59633"/>
                  </a:lnTo>
                  <a:lnTo>
                    <a:pt x="2025198" y="90189"/>
                  </a:lnTo>
                  <a:lnTo>
                    <a:pt x="2050212" y="125570"/>
                  </a:lnTo>
                  <a:lnTo>
                    <a:pt x="2068967" y="165058"/>
                  </a:lnTo>
                  <a:lnTo>
                    <a:pt x="2080746" y="207938"/>
                  </a:lnTo>
                  <a:lnTo>
                    <a:pt x="2084831" y="253491"/>
                  </a:lnTo>
                  <a:lnTo>
                    <a:pt x="2084831" y="1267459"/>
                  </a:lnTo>
                  <a:lnTo>
                    <a:pt x="2080746" y="1313023"/>
                  </a:lnTo>
                  <a:lnTo>
                    <a:pt x="2068967" y="1355908"/>
                  </a:lnTo>
                  <a:lnTo>
                    <a:pt x="2050212" y="1395398"/>
                  </a:lnTo>
                  <a:lnTo>
                    <a:pt x="2025198" y="1430778"/>
                  </a:lnTo>
                  <a:lnTo>
                    <a:pt x="1994642" y="1461331"/>
                  </a:lnTo>
                  <a:lnTo>
                    <a:pt x="1959261" y="1486341"/>
                  </a:lnTo>
                  <a:lnTo>
                    <a:pt x="1919773" y="1505092"/>
                  </a:lnTo>
                  <a:lnTo>
                    <a:pt x="1876893" y="1516867"/>
                  </a:lnTo>
                  <a:lnTo>
                    <a:pt x="1831339" y="1520951"/>
                  </a:lnTo>
                  <a:lnTo>
                    <a:pt x="253491" y="1520951"/>
                  </a:lnTo>
                  <a:lnTo>
                    <a:pt x="207938" y="1516867"/>
                  </a:lnTo>
                  <a:lnTo>
                    <a:pt x="165058" y="1505092"/>
                  </a:lnTo>
                  <a:lnTo>
                    <a:pt x="125570" y="1486341"/>
                  </a:lnTo>
                  <a:lnTo>
                    <a:pt x="90189" y="1461331"/>
                  </a:lnTo>
                  <a:lnTo>
                    <a:pt x="59633" y="1430778"/>
                  </a:lnTo>
                  <a:lnTo>
                    <a:pt x="34619" y="1395398"/>
                  </a:lnTo>
                  <a:lnTo>
                    <a:pt x="15864" y="1355908"/>
                  </a:lnTo>
                  <a:lnTo>
                    <a:pt x="4085" y="1313023"/>
                  </a:lnTo>
                  <a:lnTo>
                    <a:pt x="0" y="1267459"/>
                  </a:lnTo>
                  <a:lnTo>
                    <a:pt x="0" y="253491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4231004" y="4931410"/>
            <a:ext cx="150177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0485" marR="64769" indent="-635" algn="ctr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Приглашение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дс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й 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бизнес-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сообщества,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образовательных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организаций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6513385" y="4910137"/>
            <a:ext cx="2386965" cy="1536700"/>
            <a:chOff x="6513385" y="4910137"/>
            <a:chExt cx="2386965" cy="1536700"/>
          </a:xfrm>
        </p:grpSpPr>
        <p:sp>
          <p:nvSpPr>
            <p:cNvPr id="58" name="object 58"/>
            <p:cNvSpPr/>
            <p:nvPr/>
          </p:nvSpPr>
          <p:spPr>
            <a:xfrm>
              <a:off x="6525767" y="4922520"/>
              <a:ext cx="2362200" cy="1511935"/>
            </a:xfrm>
            <a:custGeom>
              <a:avLst/>
              <a:gdLst/>
              <a:ahLst/>
              <a:cxnLst/>
              <a:rect l="l" t="t" r="r" b="b"/>
              <a:pathLst>
                <a:path w="2362200" h="1511935">
                  <a:moveTo>
                    <a:pt x="2110231" y="0"/>
                  </a:moveTo>
                  <a:lnTo>
                    <a:pt x="251967" y="0"/>
                  </a:lnTo>
                  <a:lnTo>
                    <a:pt x="206667" y="4058"/>
                  </a:lnTo>
                  <a:lnTo>
                    <a:pt x="164034" y="15759"/>
                  </a:lnTo>
                  <a:lnTo>
                    <a:pt x="124779" y="34393"/>
                  </a:lnTo>
                  <a:lnTo>
                    <a:pt x="89614" y="59248"/>
                  </a:lnTo>
                  <a:lnTo>
                    <a:pt x="59248" y="89614"/>
                  </a:lnTo>
                  <a:lnTo>
                    <a:pt x="34393" y="124779"/>
                  </a:lnTo>
                  <a:lnTo>
                    <a:pt x="15759" y="164034"/>
                  </a:lnTo>
                  <a:lnTo>
                    <a:pt x="4058" y="206667"/>
                  </a:lnTo>
                  <a:lnTo>
                    <a:pt x="0" y="251967"/>
                  </a:lnTo>
                  <a:lnTo>
                    <a:pt x="0" y="1259839"/>
                  </a:lnTo>
                  <a:lnTo>
                    <a:pt x="4058" y="1305130"/>
                  </a:lnTo>
                  <a:lnTo>
                    <a:pt x="15759" y="1347758"/>
                  </a:lnTo>
                  <a:lnTo>
                    <a:pt x="34393" y="1387011"/>
                  </a:lnTo>
                  <a:lnTo>
                    <a:pt x="59248" y="1422178"/>
                  </a:lnTo>
                  <a:lnTo>
                    <a:pt x="89614" y="1452546"/>
                  </a:lnTo>
                  <a:lnTo>
                    <a:pt x="124779" y="1477406"/>
                  </a:lnTo>
                  <a:lnTo>
                    <a:pt x="164034" y="1496043"/>
                  </a:lnTo>
                  <a:lnTo>
                    <a:pt x="206667" y="1507748"/>
                  </a:lnTo>
                  <a:lnTo>
                    <a:pt x="251967" y="1511807"/>
                  </a:lnTo>
                  <a:lnTo>
                    <a:pt x="2110231" y="1511807"/>
                  </a:lnTo>
                  <a:lnTo>
                    <a:pt x="2155532" y="1507748"/>
                  </a:lnTo>
                  <a:lnTo>
                    <a:pt x="2198165" y="1496043"/>
                  </a:lnTo>
                  <a:lnTo>
                    <a:pt x="2237420" y="1477406"/>
                  </a:lnTo>
                  <a:lnTo>
                    <a:pt x="2272585" y="1452546"/>
                  </a:lnTo>
                  <a:lnTo>
                    <a:pt x="2302951" y="1422178"/>
                  </a:lnTo>
                  <a:lnTo>
                    <a:pt x="2327806" y="1387011"/>
                  </a:lnTo>
                  <a:lnTo>
                    <a:pt x="2346440" y="1347758"/>
                  </a:lnTo>
                  <a:lnTo>
                    <a:pt x="2358141" y="1305130"/>
                  </a:lnTo>
                  <a:lnTo>
                    <a:pt x="2362200" y="1259839"/>
                  </a:lnTo>
                  <a:lnTo>
                    <a:pt x="2362200" y="251967"/>
                  </a:lnTo>
                  <a:lnTo>
                    <a:pt x="2358141" y="206667"/>
                  </a:lnTo>
                  <a:lnTo>
                    <a:pt x="2346440" y="164034"/>
                  </a:lnTo>
                  <a:lnTo>
                    <a:pt x="2327806" y="124779"/>
                  </a:lnTo>
                  <a:lnTo>
                    <a:pt x="2302951" y="89614"/>
                  </a:lnTo>
                  <a:lnTo>
                    <a:pt x="2272585" y="59248"/>
                  </a:lnTo>
                  <a:lnTo>
                    <a:pt x="2237420" y="34393"/>
                  </a:lnTo>
                  <a:lnTo>
                    <a:pt x="2198165" y="15759"/>
                  </a:lnTo>
                  <a:lnTo>
                    <a:pt x="2155532" y="4058"/>
                  </a:lnTo>
                  <a:lnTo>
                    <a:pt x="211023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6525767" y="4922520"/>
              <a:ext cx="2362200" cy="1511935"/>
            </a:xfrm>
            <a:custGeom>
              <a:avLst/>
              <a:gdLst/>
              <a:ahLst/>
              <a:cxnLst/>
              <a:rect l="l" t="t" r="r" b="b"/>
              <a:pathLst>
                <a:path w="2362200" h="1511935">
                  <a:moveTo>
                    <a:pt x="0" y="251967"/>
                  </a:moveTo>
                  <a:lnTo>
                    <a:pt x="4058" y="206667"/>
                  </a:lnTo>
                  <a:lnTo>
                    <a:pt x="15759" y="164034"/>
                  </a:lnTo>
                  <a:lnTo>
                    <a:pt x="34393" y="124779"/>
                  </a:lnTo>
                  <a:lnTo>
                    <a:pt x="59248" y="89614"/>
                  </a:lnTo>
                  <a:lnTo>
                    <a:pt x="89614" y="59248"/>
                  </a:lnTo>
                  <a:lnTo>
                    <a:pt x="124779" y="34393"/>
                  </a:lnTo>
                  <a:lnTo>
                    <a:pt x="164034" y="15759"/>
                  </a:lnTo>
                  <a:lnTo>
                    <a:pt x="206667" y="4058"/>
                  </a:lnTo>
                  <a:lnTo>
                    <a:pt x="251967" y="0"/>
                  </a:lnTo>
                  <a:lnTo>
                    <a:pt x="2110231" y="0"/>
                  </a:lnTo>
                  <a:lnTo>
                    <a:pt x="2155532" y="4058"/>
                  </a:lnTo>
                  <a:lnTo>
                    <a:pt x="2198165" y="15759"/>
                  </a:lnTo>
                  <a:lnTo>
                    <a:pt x="2237420" y="34393"/>
                  </a:lnTo>
                  <a:lnTo>
                    <a:pt x="2272585" y="59248"/>
                  </a:lnTo>
                  <a:lnTo>
                    <a:pt x="2302951" y="89614"/>
                  </a:lnTo>
                  <a:lnTo>
                    <a:pt x="2327806" y="124779"/>
                  </a:lnTo>
                  <a:lnTo>
                    <a:pt x="2346440" y="164034"/>
                  </a:lnTo>
                  <a:lnTo>
                    <a:pt x="2358141" y="206667"/>
                  </a:lnTo>
                  <a:lnTo>
                    <a:pt x="2362200" y="251967"/>
                  </a:lnTo>
                  <a:lnTo>
                    <a:pt x="2362200" y="1259839"/>
                  </a:lnTo>
                  <a:lnTo>
                    <a:pt x="2358141" y="1305130"/>
                  </a:lnTo>
                  <a:lnTo>
                    <a:pt x="2346440" y="1347758"/>
                  </a:lnTo>
                  <a:lnTo>
                    <a:pt x="2327806" y="1387011"/>
                  </a:lnTo>
                  <a:lnTo>
                    <a:pt x="2302951" y="1422178"/>
                  </a:lnTo>
                  <a:lnTo>
                    <a:pt x="2272585" y="1452546"/>
                  </a:lnTo>
                  <a:lnTo>
                    <a:pt x="2237420" y="1477406"/>
                  </a:lnTo>
                  <a:lnTo>
                    <a:pt x="2198165" y="1496043"/>
                  </a:lnTo>
                  <a:lnTo>
                    <a:pt x="2155532" y="1507748"/>
                  </a:lnTo>
                  <a:lnTo>
                    <a:pt x="2110231" y="1511807"/>
                  </a:lnTo>
                  <a:lnTo>
                    <a:pt x="251967" y="1511807"/>
                  </a:lnTo>
                  <a:lnTo>
                    <a:pt x="206667" y="1507748"/>
                  </a:lnTo>
                  <a:lnTo>
                    <a:pt x="164034" y="1496043"/>
                  </a:lnTo>
                  <a:lnTo>
                    <a:pt x="124779" y="1477406"/>
                  </a:lnTo>
                  <a:lnTo>
                    <a:pt x="89614" y="1452546"/>
                  </a:lnTo>
                  <a:lnTo>
                    <a:pt x="59248" y="1422178"/>
                  </a:lnTo>
                  <a:lnTo>
                    <a:pt x="34393" y="1387011"/>
                  </a:lnTo>
                  <a:lnTo>
                    <a:pt x="15759" y="1347758"/>
                  </a:lnTo>
                  <a:lnTo>
                    <a:pt x="4058" y="1305130"/>
                  </a:lnTo>
                  <a:lnTo>
                    <a:pt x="0" y="1259839"/>
                  </a:lnTo>
                  <a:lnTo>
                    <a:pt x="0" y="251967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6837044" y="4927854"/>
            <a:ext cx="188341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8255" algn="ctr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Популяризация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лучших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практик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примеров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ас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ав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6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600" spc="-2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з 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600" spc="-4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диа,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у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час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600" spc="-6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и 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партнеров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2023872" y="1819655"/>
            <a:ext cx="4450080" cy="4008120"/>
            <a:chOff x="2023872" y="1819655"/>
            <a:chExt cx="4450080" cy="4008120"/>
          </a:xfrm>
        </p:grpSpPr>
        <p:sp>
          <p:nvSpPr>
            <p:cNvPr id="62" name="object 62"/>
            <p:cNvSpPr/>
            <p:nvPr/>
          </p:nvSpPr>
          <p:spPr>
            <a:xfrm>
              <a:off x="2036064" y="1831847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19" h="360044">
                  <a:moveTo>
                    <a:pt x="246887" y="0"/>
                  </a:moveTo>
                  <a:lnTo>
                    <a:pt x="246887" y="89915"/>
                  </a:lnTo>
                  <a:lnTo>
                    <a:pt x="0" y="89915"/>
                  </a:lnTo>
                  <a:lnTo>
                    <a:pt x="0" y="269748"/>
                  </a:lnTo>
                  <a:lnTo>
                    <a:pt x="246887" y="269748"/>
                  </a:lnTo>
                  <a:lnTo>
                    <a:pt x="246887" y="359663"/>
                  </a:lnTo>
                  <a:lnTo>
                    <a:pt x="426719" y="179831"/>
                  </a:lnTo>
                  <a:lnTo>
                    <a:pt x="24688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3" name="object 63"/>
            <p:cNvSpPr/>
            <p:nvPr/>
          </p:nvSpPr>
          <p:spPr>
            <a:xfrm>
              <a:off x="2036064" y="1831847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19" h="360044">
                  <a:moveTo>
                    <a:pt x="0" y="89915"/>
                  </a:moveTo>
                  <a:lnTo>
                    <a:pt x="246887" y="89915"/>
                  </a:lnTo>
                  <a:lnTo>
                    <a:pt x="246887" y="0"/>
                  </a:lnTo>
                  <a:lnTo>
                    <a:pt x="426719" y="179831"/>
                  </a:lnTo>
                  <a:lnTo>
                    <a:pt x="246887" y="359663"/>
                  </a:lnTo>
                  <a:lnTo>
                    <a:pt x="246887" y="269748"/>
                  </a:lnTo>
                  <a:lnTo>
                    <a:pt x="0" y="269748"/>
                  </a:lnTo>
                  <a:lnTo>
                    <a:pt x="0" y="89915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4" name="object 64"/>
            <p:cNvSpPr/>
            <p:nvPr/>
          </p:nvSpPr>
          <p:spPr>
            <a:xfrm>
              <a:off x="6035039" y="5455920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20" h="360045">
                  <a:moveTo>
                    <a:pt x="246887" y="0"/>
                  </a:moveTo>
                  <a:lnTo>
                    <a:pt x="246887" y="89915"/>
                  </a:lnTo>
                  <a:lnTo>
                    <a:pt x="0" y="89915"/>
                  </a:lnTo>
                  <a:lnTo>
                    <a:pt x="0" y="269747"/>
                  </a:lnTo>
                  <a:lnTo>
                    <a:pt x="246887" y="269747"/>
                  </a:lnTo>
                  <a:lnTo>
                    <a:pt x="246887" y="359663"/>
                  </a:lnTo>
                  <a:lnTo>
                    <a:pt x="426720" y="179831"/>
                  </a:lnTo>
                  <a:lnTo>
                    <a:pt x="24688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5" name="object 65"/>
            <p:cNvSpPr/>
            <p:nvPr/>
          </p:nvSpPr>
          <p:spPr>
            <a:xfrm>
              <a:off x="6035039" y="5455920"/>
              <a:ext cx="426720" cy="360045"/>
            </a:xfrm>
            <a:custGeom>
              <a:avLst/>
              <a:gdLst/>
              <a:ahLst/>
              <a:cxnLst/>
              <a:rect l="l" t="t" r="r" b="b"/>
              <a:pathLst>
                <a:path w="426720" h="360045">
                  <a:moveTo>
                    <a:pt x="0" y="89915"/>
                  </a:moveTo>
                  <a:lnTo>
                    <a:pt x="246887" y="89915"/>
                  </a:lnTo>
                  <a:lnTo>
                    <a:pt x="246887" y="0"/>
                  </a:lnTo>
                  <a:lnTo>
                    <a:pt x="426720" y="179831"/>
                  </a:lnTo>
                  <a:lnTo>
                    <a:pt x="246887" y="359663"/>
                  </a:lnTo>
                  <a:lnTo>
                    <a:pt x="246887" y="269747"/>
                  </a:lnTo>
                  <a:lnTo>
                    <a:pt x="0" y="269747"/>
                  </a:lnTo>
                  <a:lnTo>
                    <a:pt x="0" y="89915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19870" cy="6858000"/>
            <a:chOff x="0" y="0"/>
            <a:chExt cx="911987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19616" cy="68579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6200" y="228600"/>
              <a:ext cx="8955405" cy="914400"/>
            </a:xfrm>
            <a:custGeom>
              <a:avLst/>
              <a:gdLst/>
              <a:ahLst/>
              <a:cxnLst/>
              <a:rect l="l" t="t" r="r" b="b"/>
              <a:pathLst>
                <a:path w="8955405" h="914400">
                  <a:moveTo>
                    <a:pt x="8802624" y="0"/>
                  </a:moveTo>
                  <a:lnTo>
                    <a:pt x="152400" y="0"/>
                  </a:lnTo>
                  <a:lnTo>
                    <a:pt x="104231" y="7766"/>
                  </a:lnTo>
                  <a:lnTo>
                    <a:pt x="62396" y="29394"/>
                  </a:lnTo>
                  <a:lnTo>
                    <a:pt x="29405" y="62380"/>
                  </a:lnTo>
                  <a:lnTo>
                    <a:pt x="7769" y="104217"/>
                  </a:lnTo>
                  <a:lnTo>
                    <a:pt x="0" y="152400"/>
                  </a:lnTo>
                  <a:lnTo>
                    <a:pt x="0" y="914400"/>
                  </a:lnTo>
                  <a:lnTo>
                    <a:pt x="8955024" y="914400"/>
                  </a:lnTo>
                  <a:lnTo>
                    <a:pt x="8955024" y="152400"/>
                  </a:lnTo>
                  <a:lnTo>
                    <a:pt x="8947257" y="104217"/>
                  </a:lnTo>
                  <a:lnTo>
                    <a:pt x="8925629" y="62380"/>
                  </a:lnTo>
                  <a:lnTo>
                    <a:pt x="8892643" y="29394"/>
                  </a:lnTo>
                  <a:lnTo>
                    <a:pt x="8850806" y="7766"/>
                  </a:lnTo>
                  <a:lnTo>
                    <a:pt x="880262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6200" y="228600"/>
              <a:ext cx="8955405" cy="914400"/>
            </a:xfrm>
            <a:custGeom>
              <a:avLst/>
              <a:gdLst/>
              <a:ahLst/>
              <a:cxnLst/>
              <a:rect l="l" t="t" r="r" b="b"/>
              <a:pathLst>
                <a:path w="8955405" h="914400">
                  <a:moveTo>
                    <a:pt x="152400" y="0"/>
                  </a:moveTo>
                  <a:lnTo>
                    <a:pt x="8802624" y="0"/>
                  </a:lnTo>
                  <a:lnTo>
                    <a:pt x="8850806" y="7766"/>
                  </a:lnTo>
                  <a:lnTo>
                    <a:pt x="8892643" y="29394"/>
                  </a:lnTo>
                  <a:lnTo>
                    <a:pt x="8925629" y="62380"/>
                  </a:lnTo>
                  <a:lnTo>
                    <a:pt x="8947257" y="104217"/>
                  </a:lnTo>
                  <a:lnTo>
                    <a:pt x="8955024" y="152400"/>
                  </a:lnTo>
                  <a:lnTo>
                    <a:pt x="8955024" y="914400"/>
                  </a:lnTo>
                  <a:lnTo>
                    <a:pt x="0" y="914400"/>
                  </a:lnTo>
                  <a:lnTo>
                    <a:pt x="0" y="152400"/>
                  </a:ln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30860" marR="5080" indent="-518795">
              <a:lnSpc>
                <a:spcPct val="100000"/>
              </a:lnSpc>
              <a:spcBef>
                <a:spcPts val="110"/>
              </a:spcBef>
            </a:pPr>
            <a:r>
              <a:rPr spc="-10" dirty="0"/>
              <a:t>Индивидуальный</a:t>
            </a:r>
            <a:r>
              <a:rPr spc="-95" dirty="0"/>
              <a:t> </a:t>
            </a:r>
            <a:r>
              <a:rPr dirty="0"/>
              <a:t>план</a:t>
            </a:r>
            <a:r>
              <a:rPr spc="-70" dirty="0"/>
              <a:t> </a:t>
            </a:r>
            <a:r>
              <a:rPr spc="-30" dirty="0"/>
              <a:t>(комплекс</a:t>
            </a:r>
            <a:r>
              <a:rPr spc="-100" dirty="0"/>
              <a:t> </a:t>
            </a:r>
            <a:r>
              <a:rPr spc="-5" dirty="0"/>
              <a:t>мероприятий)</a:t>
            </a:r>
            <a:r>
              <a:rPr spc="-100" dirty="0"/>
              <a:t> </a:t>
            </a:r>
            <a:r>
              <a:rPr dirty="0"/>
              <a:t>в</a:t>
            </a:r>
            <a:r>
              <a:rPr spc="-15" dirty="0"/>
              <a:t> </a:t>
            </a:r>
            <a:r>
              <a:rPr spc="-10" dirty="0"/>
              <a:t>рамках </a:t>
            </a:r>
            <a:r>
              <a:rPr spc="-685" dirty="0"/>
              <a:t> </a:t>
            </a:r>
            <a:r>
              <a:rPr spc="-10" dirty="0"/>
              <a:t>организации</a:t>
            </a:r>
            <a:r>
              <a:rPr spc="-95" dirty="0"/>
              <a:t> </a:t>
            </a:r>
            <a:r>
              <a:rPr spc="-10" dirty="0"/>
              <a:t>работы</a:t>
            </a:r>
            <a:r>
              <a:rPr spc="-95" dirty="0"/>
              <a:t> </a:t>
            </a:r>
            <a:r>
              <a:rPr spc="-10" dirty="0"/>
              <a:t>наставнической</a:t>
            </a:r>
            <a:r>
              <a:rPr spc="-90" dirty="0"/>
              <a:t> </a:t>
            </a:r>
            <a:r>
              <a:rPr spc="-10" dirty="0"/>
              <a:t>пары/группы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6283" y="1339979"/>
            <a:ext cx="6907530" cy="277050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000" b="1" spc="-10" dirty="0">
                <a:solidFill>
                  <a:srgbClr val="244060"/>
                </a:solidFill>
                <a:latin typeface="Times New Roman"/>
                <a:cs typeface="Times New Roman"/>
              </a:rPr>
              <a:t>Образовательная</a:t>
            </a:r>
            <a:r>
              <a:rPr sz="2000" b="1" spc="-8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244060"/>
                </a:solidFill>
                <a:latin typeface="Times New Roman"/>
                <a:cs typeface="Times New Roman"/>
              </a:rPr>
              <a:t>организация: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spc="-15" dirty="0">
                <a:solidFill>
                  <a:srgbClr val="244060"/>
                </a:solidFill>
                <a:latin typeface="Times New Roman"/>
                <a:cs typeface="Times New Roman"/>
              </a:rPr>
              <a:t>Форма</a:t>
            </a:r>
            <a:r>
              <a:rPr sz="2000" b="1" spc="-1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наставничества: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000" b="1" spc="-10" dirty="0">
                <a:solidFill>
                  <a:srgbClr val="244060"/>
                </a:solidFill>
                <a:latin typeface="Times New Roman"/>
                <a:cs typeface="Times New Roman"/>
              </a:rPr>
              <a:t>ФИО</a:t>
            </a:r>
            <a:r>
              <a:rPr sz="2000" b="1" spc="-4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наставника: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spc="-10" dirty="0">
                <a:solidFill>
                  <a:srgbClr val="244060"/>
                </a:solidFill>
                <a:latin typeface="Times New Roman"/>
                <a:cs typeface="Times New Roman"/>
              </a:rPr>
              <a:t>ФИО</a:t>
            </a:r>
            <a:r>
              <a:rPr sz="2000" b="1" spc="-45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44060"/>
                </a:solidFill>
                <a:latin typeface="Times New Roman"/>
                <a:cs typeface="Times New Roman"/>
              </a:rPr>
              <a:t>наставляемых:</a:t>
            </a:r>
            <a:endParaRPr sz="2000" dirty="0">
              <a:latin typeface="Times New Roman"/>
              <a:cs typeface="Times New Roman"/>
            </a:endParaRPr>
          </a:p>
          <a:p>
            <a:pPr marL="12700" marR="5080">
              <a:lnSpc>
                <a:spcPct val="150100"/>
              </a:lnSpc>
            </a:pPr>
            <a:r>
              <a:rPr sz="2000" b="1" spc="-5" dirty="0">
                <a:solidFill>
                  <a:srgbClr val="244060"/>
                </a:solidFill>
                <a:latin typeface="Times New Roman"/>
                <a:cs typeface="Times New Roman"/>
              </a:rPr>
              <a:t>Цель реализации Целевой </a:t>
            </a:r>
            <a:r>
              <a:rPr sz="2000" b="1" spc="-15" dirty="0">
                <a:solidFill>
                  <a:srgbClr val="244060"/>
                </a:solidFill>
                <a:latin typeface="Times New Roman"/>
                <a:cs typeface="Times New Roman"/>
              </a:rPr>
              <a:t>модели </a:t>
            </a:r>
            <a:r>
              <a:rPr sz="2000" b="1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наставничества </a:t>
            </a:r>
            <a:r>
              <a:rPr sz="2000" b="1" spc="-5" dirty="0">
                <a:solidFill>
                  <a:srgbClr val="244060"/>
                </a:solidFill>
                <a:latin typeface="Times New Roman"/>
                <a:cs typeface="Times New Roman"/>
              </a:rPr>
              <a:t>в данной </a:t>
            </a:r>
            <a:r>
              <a:rPr sz="2000" b="1" spc="-484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44060"/>
                </a:solidFill>
                <a:latin typeface="Times New Roman"/>
                <a:cs typeface="Times New Roman"/>
              </a:rPr>
              <a:t>наставнической</a:t>
            </a:r>
            <a:r>
              <a:rPr sz="2000" b="1" spc="-70" dirty="0">
                <a:solidFill>
                  <a:srgbClr val="24406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44060"/>
                </a:solidFill>
                <a:latin typeface="Times New Roman"/>
                <a:cs typeface="Times New Roman"/>
              </a:rPr>
              <a:t>паре/группе: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27952" y="4395596"/>
          <a:ext cx="8722993" cy="1706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7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0930">
                <a:tc>
                  <a:txBody>
                    <a:bodyPr/>
                    <a:lstStyle/>
                    <a:p>
                      <a:pPr marL="1270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92710" marR="87630" indent="7620" algn="ctr">
                        <a:lnSpc>
                          <a:spcPct val="106900"/>
                        </a:lnSpc>
                        <a:spcBef>
                          <a:spcPts val="1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компетенций,</a:t>
                      </a:r>
                      <a:r>
                        <a:rPr sz="1600" spc="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которые </a:t>
                      </a:r>
                      <a:r>
                        <a:rPr sz="1600" spc="-3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необходимо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сформировать,</a:t>
                      </a:r>
                      <a:r>
                        <a:rPr sz="1600" spc="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развить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ts val="1875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Содержание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952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деятельности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48309">
                        <a:lnSpc>
                          <a:spcPts val="1875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Сроки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875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Формат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(очный/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дистанционный)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ts val="1875"/>
                        </a:lnSpc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Результат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286000" y="2057400"/>
            <a:ext cx="4299458" cy="196335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5080" algn="ctr">
              <a:lnSpc>
                <a:spcPct val="100000"/>
              </a:lnSpc>
              <a:spcBef>
                <a:spcPts val="90"/>
              </a:spcBef>
            </a:pPr>
            <a:r>
              <a:rPr lang="ru-RU" sz="1400" spc="-10" dirty="0">
                <a:latin typeface="Times New Roman"/>
                <a:cs typeface="Times New Roman"/>
              </a:rPr>
              <a:t>Кировское областное государственное профессиональное образовательное бюджетное учреждение </a:t>
            </a:r>
          </a:p>
          <a:p>
            <a:pPr marL="12065" marR="5080" indent="5080" algn="ctr">
              <a:lnSpc>
                <a:spcPct val="100000"/>
              </a:lnSpc>
              <a:spcBef>
                <a:spcPts val="90"/>
              </a:spcBef>
            </a:pPr>
            <a:r>
              <a:rPr lang="ru-RU" sz="1400" b="1" spc="-10" dirty="0">
                <a:latin typeface="Times New Roman"/>
                <a:cs typeface="Times New Roman"/>
              </a:rPr>
              <a:t>«</a:t>
            </a:r>
            <a:r>
              <a:rPr lang="ru-RU" sz="1400" b="1" spc="-15" dirty="0">
                <a:latin typeface="Times New Roman"/>
                <a:cs typeface="Times New Roman"/>
              </a:rPr>
              <a:t>Кировский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авиа</a:t>
            </a:r>
            <a:r>
              <a:rPr lang="ru-RU" sz="1400" b="1" spc="-10" dirty="0">
                <a:latin typeface="Times New Roman"/>
                <a:cs typeface="Times New Roman"/>
              </a:rPr>
              <a:t>ц</a:t>
            </a:r>
            <a:r>
              <a:rPr sz="1400" b="1" spc="-10" dirty="0">
                <a:latin typeface="Times New Roman"/>
                <a:cs typeface="Times New Roman"/>
              </a:rPr>
              <a:t>ионный</a:t>
            </a:r>
            <a:r>
              <a:rPr sz="1400" b="1" spc="100" dirty="0">
                <a:latin typeface="Times New Roman"/>
                <a:cs typeface="Times New Roman"/>
              </a:rPr>
              <a:t> </a:t>
            </a:r>
            <a:r>
              <a:rPr lang="ru-RU" sz="1400" b="1" spc="-20" dirty="0">
                <a:latin typeface="Times New Roman"/>
                <a:cs typeface="Times New Roman"/>
              </a:rPr>
              <a:t>техникум»</a:t>
            </a:r>
            <a:endParaRPr sz="14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</a:pPr>
            <a:r>
              <a:rPr sz="1400" b="1" spc="-25" dirty="0">
                <a:latin typeface="Times New Roman"/>
                <a:cs typeface="Times New Roman"/>
              </a:rPr>
              <a:t>(</a:t>
            </a:r>
            <a:r>
              <a:rPr lang="ru-RU" sz="1400" b="1" spc="-25" dirty="0">
                <a:latin typeface="Times New Roman"/>
                <a:cs typeface="Times New Roman"/>
              </a:rPr>
              <a:t>КОГПОБУ «Кировский авиационный техникум</a:t>
            </a:r>
            <a:r>
              <a:rPr sz="1400" b="1" spc="-15" dirty="0">
                <a:latin typeface="Times New Roman"/>
                <a:cs typeface="Times New Roman"/>
              </a:rPr>
              <a:t>»)</a:t>
            </a:r>
            <a:endParaRPr sz="1400" dirty="0">
              <a:latin typeface="Times New Roman"/>
              <a:cs typeface="Times New Roman"/>
            </a:endParaRPr>
          </a:p>
          <a:p>
            <a:pPr marL="216535" marR="205740" algn="ctr">
              <a:lnSpc>
                <a:spcPct val="100000"/>
              </a:lnSpc>
            </a:pPr>
            <a:r>
              <a:rPr lang="ru-RU" sz="1400" spc="-40" dirty="0">
                <a:latin typeface="Times New Roman"/>
                <a:cs typeface="Times New Roman"/>
              </a:rPr>
              <a:t>610005 г. Киров, Октябрьский проспект, 97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endParaRPr lang="ru-RU" sz="1400" spc="20" dirty="0">
              <a:latin typeface="Times New Roman"/>
              <a:cs typeface="Times New Roman"/>
            </a:endParaRPr>
          </a:p>
          <a:p>
            <a:pPr marL="216535" marR="205740" algn="ctr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тел./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факс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(8332) 711-952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" algn="ctr">
              <a:lnSpc>
                <a:spcPct val="100000"/>
              </a:lnSpc>
            </a:pP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sz="1400" spc="9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avia@aviakat .ru</a:t>
            </a:r>
            <a:r>
              <a:rPr sz="1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4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1400" spc="-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 aviakat.ru</a:t>
            </a:r>
            <a:endParaRPr lang="ru-RU" sz="1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" algn="ctr">
              <a:lnSpc>
                <a:spcPct val="100000"/>
              </a:lnSpc>
            </a:pPr>
            <a:endParaRPr sz="1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834E043-4A7E-41CC-9FA7-C415AD5217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666" y="5351588"/>
            <a:ext cx="1110899" cy="11108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3400" y="451104"/>
              <a:ext cx="8229600" cy="1066800"/>
            </a:xfrm>
            <a:custGeom>
              <a:avLst/>
              <a:gdLst/>
              <a:ahLst/>
              <a:cxnLst/>
              <a:rect l="l" t="t" r="r" b="b"/>
              <a:pathLst>
                <a:path w="8229600" h="1066800">
                  <a:moveTo>
                    <a:pt x="8051800" y="0"/>
                  </a:moveTo>
                  <a:lnTo>
                    <a:pt x="177800" y="0"/>
                  </a:lnTo>
                  <a:lnTo>
                    <a:pt x="130533" y="6352"/>
                  </a:lnTo>
                  <a:lnTo>
                    <a:pt x="88060" y="24280"/>
                  </a:lnTo>
                  <a:lnTo>
                    <a:pt x="52076" y="52085"/>
                  </a:lnTo>
                  <a:lnTo>
                    <a:pt x="24274" y="88072"/>
                  </a:lnTo>
                  <a:lnTo>
                    <a:pt x="6351" y="130542"/>
                  </a:lnTo>
                  <a:lnTo>
                    <a:pt x="0" y="177800"/>
                  </a:lnTo>
                  <a:lnTo>
                    <a:pt x="0" y="1066800"/>
                  </a:lnTo>
                  <a:lnTo>
                    <a:pt x="8229600" y="1066800"/>
                  </a:lnTo>
                  <a:lnTo>
                    <a:pt x="8229600" y="177800"/>
                  </a:lnTo>
                  <a:lnTo>
                    <a:pt x="8223247" y="130542"/>
                  </a:lnTo>
                  <a:lnTo>
                    <a:pt x="8205319" y="88072"/>
                  </a:lnTo>
                  <a:lnTo>
                    <a:pt x="8177514" y="52085"/>
                  </a:lnTo>
                  <a:lnTo>
                    <a:pt x="8141527" y="24280"/>
                  </a:lnTo>
                  <a:lnTo>
                    <a:pt x="8099057" y="6352"/>
                  </a:lnTo>
                  <a:lnTo>
                    <a:pt x="80518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533400" y="451104"/>
              <a:ext cx="8229600" cy="1066800"/>
            </a:xfrm>
            <a:custGeom>
              <a:avLst/>
              <a:gdLst/>
              <a:ahLst/>
              <a:cxnLst/>
              <a:rect l="l" t="t" r="r" b="b"/>
              <a:pathLst>
                <a:path w="8229600" h="1066800">
                  <a:moveTo>
                    <a:pt x="177800" y="0"/>
                  </a:moveTo>
                  <a:lnTo>
                    <a:pt x="8051800" y="0"/>
                  </a:lnTo>
                  <a:lnTo>
                    <a:pt x="8099057" y="6352"/>
                  </a:lnTo>
                  <a:lnTo>
                    <a:pt x="8141527" y="24280"/>
                  </a:lnTo>
                  <a:lnTo>
                    <a:pt x="8177514" y="52085"/>
                  </a:lnTo>
                  <a:lnTo>
                    <a:pt x="8205319" y="88072"/>
                  </a:lnTo>
                  <a:lnTo>
                    <a:pt x="8223247" y="130542"/>
                  </a:lnTo>
                  <a:lnTo>
                    <a:pt x="8229600" y="177800"/>
                  </a:lnTo>
                  <a:lnTo>
                    <a:pt x="8229600" y="1066800"/>
                  </a:lnTo>
                  <a:lnTo>
                    <a:pt x="0" y="1066800"/>
                  </a:lnTo>
                  <a:lnTo>
                    <a:pt x="0" y="177800"/>
                  </a:lnTo>
                  <a:lnTo>
                    <a:pt x="6351" y="130542"/>
                  </a:lnTo>
                  <a:lnTo>
                    <a:pt x="24274" y="88072"/>
                  </a:lnTo>
                  <a:lnTo>
                    <a:pt x="52076" y="52085"/>
                  </a:lnTo>
                  <a:lnTo>
                    <a:pt x="88060" y="24280"/>
                  </a:lnTo>
                  <a:lnTo>
                    <a:pt x="130533" y="6352"/>
                  </a:lnTo>
                  <a:lnTo>
                    <a:pt x="1778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8072" y="466382"/>
              <a:ext cx="6728206" cy="7907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39439" y="893102"/>
              <a:ext cx="3040253" cy="79079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48764" y="559765"/>
            <a:ext cx="6206490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14195" marR="5080" indent="-1802130">
              <a:lnSpc>
                <a:spcPct val="100000"/>
              </a:lnSpc>
              <a:spcBef>
                <a:spcPts val="110"/>
              </a:spcBef>
            </a:pPr>
            <a:r>
              <a:rPr b="1" spc="-10" dirty="0">
                <a:latin typeface="Times New Roman"/>
                <a:cs typeface="Times New Roman"/>
              </a:rPr>
              <a:t>Основания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внедрения</a:t>
            </a:r>
            <a:r>
              <a:rPr b="1" spc="-3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целевой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spc="-15" dirty="0">
                <a:latin typeface="Times New Roman"/>
                <a:cs typeface="Times New Roman"/>
              </a:rPr>
              <a:t>модели </a:t>
            </a:r>
            <a:r>
              <a:rPr b="1" spc="-68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наставничества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307657" y="2767393"/>
            <a:ext cx="2691765" cy="1624965"/>
            <a:chOff x="307657" y="2767393"/>
            <a:chExt cx="2691765" cy="1624965"/>
          </a:xfrm>
        </p:grpSpPr>
        <p:sp>
          <p:nvSpPr>
            <p:cNvPr id="10" name="object 10"/>
            <p:cNvSpPr/>
            <p:nvPr/>
          </p:nvSpPr>
          <p:spPr>
            <a:xfrm>
              <a:off x="320040" y="2779775"/>
              <a:ext cx="2667000" cy="1600200"/>
            </a:xfrm>
            <a:custGeom>
              <a:avLst/>
              <a:gdLst/>
              <a:ahLst/>
              <a:cxnLst/>
              <a:rect l="l" t="t" r="r" b="b"/>
              <a:pathLst>
                <a:path w="2667000" h="1600200">
                  <a:moveTo>
                    <a:pt x="2400300" y="0"/>
                  </a:moveTo>
                  <a:lnTo>
                    <a:pt x="266700" y="0"/>
                  </a:lnTo>
                  <a:lnTo>
                    <a:pt x="218760" y="4296"/>
                  </a:lnTo>
                  <a:lnTo>
                    <a:pt x="173639" y="16682"/>
                  </a:lnTo>
                  <a:lnTo>
                    <a:pt x="132091" y="36406"/>
                  </a:lnTo>
                  <a:lnTo>
                    <a:pt x="94868" y="62716"/>
                  </a:lnTo>
                  <a:lnTo>
                    <a:pt x="62724" y="94858"/>
                  </a:lnTo>
                  <a:lnTo>
                    <a:pt x="36412" y="132080"/>
                  </a:lnTo>
                  <a:lnTo>
                    <a:pt x="16685" y="173629"/>
                  </a:lnTo>
                  <a:lnTo>
                    <a:pt x="4296" y="218753"/>
                  </a:lnTo>
                  <a:lnTo>
                    <a:pt x="0" y="266700"/>
                  </a:lnTo>
                  <a:lnTo>
                    <a:pt x="0" y="1333500"/>
                  </a:lnTo>
                  <a:lnTo>
                    <a:pt x="4296" y="1381446"/>
                  </a:lnTo>
                  <a:lnTo>
                    <a:pt x="16685" y="1426570"/>
                  </a:lnTo>
                  <a:lnTo>
                    <a:pt x="36412" y="1468119"/>
                  </a:lnTo>
                  <a:lnTo>
                    <a:pt x="62724" y="1505341"/>
                  </a:lnTo>
                  <a:lnTo>
                    <a:pt x="94868" y="1537483"/>
                  </a:lnTo>
                  <a:lnTo>
                    <a:pt x="132091" y="1563793"/>
                  </a:lnTo>
                  <a:lnTo>
                    <a:pt x="173639" y="1583517"/>
                  </a:lnTo>
                  <a:lnTo>
                    <a:pt x="218760" y="1595903"/>
                  </a:lnTo>
                  <a:lnTo>
                    <a:pt x="266700" y="1600200"/>
                  </a:lnTo>
                  <a:lnTo>
                    <a:pt x="2400300" y="1600200"/>
                  </a:lnTo>
                  <a:lnTo>
                    <a:pt x="2448246" y="1595903"/>
                  </a:lnTo>
                  <a:lnTo>
                    <a:pt x="2493370" y="1583517"/>
                  </a:lnTo>
                  <a:lnTo>
                    <a:pt x="2534920" y="1563793"/>
                  </a:lnTo>
                  <a:lnTo>
                    <a:pt x="2572141" y="1537483"/>
                  </a:lnTo>
                  <a:lnTo>
                    <a:pt x="2604283" y="1505341"/>
                  </a:lnTo>
                  <a:lnTo>
                    <a:pt x="2630593" y="1468119"/>
                  </a:lnTo>
                  <a:lnTo>
                    <a:pt x="2650317" y="1426570"/>
                  </a:lnTo>
                  <a:lnTo>
                    <a:pt x="2662703" y="1381446"/>
                  </a:lnTo>
                  <a:lnTo>
                    <a:pt x="2667000" y="1333500"/>
                  </a:lnTo>
                  <a:lnTo>
                    <a:pt x="2667000" y="266700"/>
                  </a:lnTo>
                  <a:lnTo>
                    <a:pt x="2662703" y="218753"/>
                  </a:lnTo>
                  <a:lnTo>
                    <a:pt x="2650317" y="173629"/>
                  </a:lnTo>
                  <a:lnTo>
                    <a:pt x="2630593" y="132079"/>
                  </a:lnTo>
                  <a:lnTo>
                    <a:pt x="2604283" y="94858"/>
                  </a:lnTo>
                  <a:lnTo>
                    <a:pt x="2572141" y="62716"/>
                  </a:lnTo>
                  <a:lnTo>
                    <a:pt x="2534920" y="36406"/>
                  </a:lnTo>
                  <a:lnTo>
                    <a:pt x="2493370" y="16682"/>
                  </a:lnTo>
                  <a:lnTo>
                    <a:pt x="2448246" y="4296"/>
                  </a:lnTo>
                  <a:lnTo>
                    <a:pt x="2400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20040" y="2779775"/>
              <a:ext cx="2667000" cy="1600200"/>
            </a:xfrm>
            <a:custGeom>
              <a:avLst/>
              <a:gdLst/>
              <a:ahLst/>
              <a:cxnLst/>
              <a:rect l="l" t="t" r="r" b="b"/>
              <a:pathLst>
                <a:path w="2667000" h="1600200">
                  <a:moveTo>
                    <a:pt x="0" y="266700"/>
                  </a:moveTo>
                  <a:lnTo>
                    <a:pt x="4296" y="218753"/>
                  </a:lnTo>
                  <a:lnTo>
                    <a:pt x="16685" y="173629"/>
                  </a:lnTo>
                  <a:lnTo>
                    <a:pt x="36412" y="132080"/>
                  </a:lnTo>
                  <a:lnTo>
                    <a:pt x="62724" y="94858"/>
                  </a:lnTo>
                  <a:lnTo>
                    <a:pt x="94868" y="62716"/>
                  </a:lnTo>
                  <a:lnTo>
                    <a:pt x="132091" y="36406"/>
                  </a:lnTo>
                  <a:lnTo>
                    <a:pt x="173639" y="16682"/>
                  </a:lnTo>
                  <a:lnTo>
                    <a:pt x="218760" y="4296"/>
                  </a:lnTo>
                  <a:lnTo>
                    <a:pt x="266700" y="0"/>
                  </a:lnTo>
                  <a:lnTo>
                    <a:pt x="2400300" y="0"/>
                  </a:lnTo>
                  <a:lnTo>
                    <a:pt x="2448246" y="4296"/>
                  </a:lnTo>
                  <a:lnTo>
                    <a:pt x="2493370" y="16682"/>
                  </a:lnTo>
                  <a:lnTo>
                    <a:pt x="2534920" y="36406"/>
                  </a:lnTo>
                  <a:lnTo>
                    <a:pt x="2572141" y="62716"/>
                  </a:lnTo>
                  <a:lnTo>
                    <a:pt x="2604283" y="94858"/>
                  </a:lnTo>
                  <a:lnTo>
                    <a:pt x="2630593" y="132079"/>
                  </a:lnTo>
                  <a:lnTo>
                    <a:pt x="2650317" y="173629"/>
                  </a:lnTo>
                  <a:lnTo>
                    <a:pt x="2662703" y="218753"/>
                  </a:lnTo>
                  <a:lnTo>
                    <a:pt x="2667000" y="266700"/>
                  </a:lnTo>
                  <a:lnTo>
                    <a:pt x="2667000" y="1333500"/>
                  </a:lnTo>
                  <a:lnTo>
                    <a:pt x="2662703" y="1381446"/>
                  </a:lnTo>
                  <a:lnTo>
                    <a:pt x="2650317" y="1426570"/>
                  </a:lnTo>
                  <a:lnTo>
                    <a:pt x="2630593" y="1468119"/>
                  </a:lnTo>
                  <a:lnTo>
                    <a:pt x="2604283" y="1505341"/>
                  </a:lnTo>
                  <a:lnTo>
                    <a:pt x="2572141" y="1537483"/>
                  </a:lnTo>
                  <a:lnTo>
                    <a:pt x="2534920" y="1563793"/>
                  </a:lnTo>
                  <a:lnTo>
                    <a:pt x="2493370" y="1583517"/>
                  </a:lnTo>
                  <a:lnTo>
                    <a:pt x="2448246" y="1595903"/>
                  </a:lnTo>
                  <a:lnTo>
                    <a:pt x="2400300" y="1600200"/>
                  </a:lnTo>
                  <a:lnTo>
                    <a:pt x="266700" y="1600200"/>
                  </a:lnTo>
                  <a:lnTo>
                    <a:pt x="218760" y="1595903"/>
                  </a:lnTo>
                  <a:lnTo>
                    <a:pt x="173639" y="1583517"/>
                  </a:lnTo>
                  <a:lnTo>
                    <a:pt x="132091" y="1563793"/>
                  </a:lnTo>
                  <a:lnTo>
                    <a:pt x="94868" y="1537483"/>
                  </a:lnTo>
                  <a:lnTo>
                    <a:pt x="62724" y="1505341"/>
                  </a:lnTo>
                  <a:lnTo>
                    <a:pt x="36412" y="1468119"/>
                  </a:lnTo>
                  <a:lnTo>
                    <a:pt x="16685" y="1426570"/>
                  </a:lnTo>
                  <a:lnTo>
                    <a:pt x="4296" y="1381446"/>
                  </a:lnTo>
                  <a:lnTo>
                    <a:pt x="0" y="1333500"/>
                  </a:lnTo>
                  <a:lnTo>
                    <a:pt x="0" y="2667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82904" y="2872485"/>
            <a:ext cx="234315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 marR="40640" indent="-635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Распоряжение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Министерства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просвещения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сс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й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800" spc="-11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й</a:t>
            </a:r>
            <a:r>
              <a:rPr sz="18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ц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№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1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25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201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18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15" dirty="0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416617" y="2770441"/>
            <a:ext cx="2310765" cy="1624965"/>
            <a:chOff x="3416617" y="2770441"/>
            <a:chExt cx="2310765" cy="1624965"/>
          </a:xfrm>
        </p:grpSpPr>
        <p:sp>
          <p:nvSpPr>
            <p:cNvPr id="14" name="object 14"/>
            <p:cNvSpPr/>
            <p:nvPr/>
          </p:nvSpPr>
          <p:spPr>
            <a:xfrm>
              <a:off x="3428999" y="2782824"/>
              <a:ext cx="2286000" cy="1600200"/>
            </a:xfrm>
            <a:custGeom>
              <a:avLst/>
              <a:gdLst/>
              <a:ahLst/>
              <a:cxnLst/>
              <a:rect l="l" t="t" r="r" b="b"/>
              <a:pathLst>
                <a:path w="2286000" h="1600200">
                  <a:moveTo>
                    <a:pt x="2019300" y="0"/>
                  </a:moveTo>
                  <a:lnTo>
                    <a:pt x="266700" y="0"/>
                  </a:lnTo>
                  <a:lnTo>
                    <a:pt x="218753" y="4296"/>
                  </a:lnTo>
                  <a:lnTo>
                    <a:pt x="173629" y="16682"/>
                  </a:lnTo>
                  <a:lnTo>
                    <a:pt x="132079" y="36406"/>
                  </a:lnTo>
                  <a:lnTo>
                    <a:pt x="94858" y="62716"/>
                  </a:lnTo>
                  <a:lnTo>
                    <a:pt x="62716" y="94858"/>
                  </a:lnTo>
                  <a:lnTo>
                    <a:pt x="36406" y="132080"/>
                  </a:lnTo>
                  <a:lnTo>
                    <a:pt x="16682" y="173629"/>
                  </a:lnTo>
                  <a:lnTo>
                    <a:pt x="4296" y="218753"/>
                  </a:lnTo>
                  <a:lnTo>
                    <a:pt x="0" y="266700"/>
                  </a:lnTo>
                  <a:lnTo>
                    <a:pt x="0" y="1333500"/>
                  </a:lnTo>
                  <a:lnTo>
                    <a:pt x="4296" y="1381446"/>
                  </a:lnTo>
                  <a:lnTo>
                    <a:pt x="16682" y="1426570"/>
                  </a:lnTo>
                  <a:lnTo>
                    <a:pt x="36406" y="1468119"/>
                  </a:lnTo>
                  <a:lnTo>
                    <a:pt x="62716" y="1505341"/>
                  </a:lnTo>
                  <a:lnTo>
                    <a:pt x="94858" y="1537483"/>
                  </a:lnTo>
                  <a:lnTo>
                    <a:pt x="132080" y="1563793"/>
                  </a:lnTo>
                  <a:lnTo>
                    <a:pt x="173629" y="1583517"/>
                  </a:lnTo>
                  <a:lnTo>
                    <a:pt x="218753" y="1595903"/>
                  </a:lnTo>
                  <a:lnTo>
                    <a:pt x="266700" y="1600200"/>
                  </a:lnTo>
                  <a:lnTo>
                    <a:pt x="2019300" y="1600200"/>
                  </a:lnTo>
                  <a:lnTo>
                    <a:pt x="2067246" y="1595903"/>
                  </a:lnTo>
                  <a:lnTo>
                    <a:pt x="2112370" y="1583517"/>
                  </a:lnTo>
                  <a:lnTo>
                    <a:pt x="2153920" y="1563793"/>
                  </a:lnTo>
                  <a:lnTo>
                    <a:pt x="2191141" y="1537483"/>
                  </a:lnTo>
                  <a:lnTo>
                    <a:pt x="2223283" y="1505341"/>
                  </a:lnTo>
                  <a:lnTo>
                    <a:pt x="2249593" y="1468119"/>
                  </a:lnTo>
                  <a:lnTo>
                    <a:pt x="2269317" y="1426570"/>
                  </a:lnTo>
                  <a:lnTo>
                    <a:pt x="2281703" y="1381446"/>
                  </a:lnTo>
                  <a:lnTo>
                    <a:pt x="2286000" y="1333500"/>
                  </a:lnTo>
                  <a:lnTo>
                    <a:pt x="2286000" y="266700"/>
                  </a:lnTo>
                  <a:lnTo>
                    <a:pt x="2281703" y="218753"/>
                  </a:lnTo>
                  <a:lnTo>
                    <a:pt x="2269317" y="173629"/>
                  </a:lnTo>
                  <a:lnTo>
                    <a:pt x="2249593" y="132079"/>
                  </a:lnTo>
                  <a:lnTo>
                    <a:pt x="2223283" y="94858"/>
                  </a:lnTo>
                  <a:lnTo>
                    <a:pt x="2191141" y="62716"/>
                  </a:lnTo>
                  <a:lnTo>
                    <a:pt x="2153919" y="36406"/>
                  </a:lnTo>
                  <a:lnTo>
                    <a:pt x="2112370" y="16682"/>
                  </a:lnTo>
                  <a:lnTo>
                    <a:pt x="2067246" y="4296"/>
                  </a:lnTo>
                  <a:lnTo>
                    <a:pt x="2019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3428999" y="2782824"/>
              <a:ext cx="2286000" cy="1600200"/>
            </a:xfrm>
            <a:custGeom>
              <a:avLst/>
              <a:gdLst/>
              <a:ahLst/>
              <a:cxnLst/>
              <a:rect l="l" t="t" r="r" b="b"/>
              <a:pathLst>
                <a:path w="2286000" h="1600200">
                  <a:moveTo>
                    <a:pt x="0" y="266700"/>
                  </a:moveTo>
                  <a:lnTo>
                    <a:pt x="4296" y="218753"/>
                  </a:lnTo>
                  <a:lnTo>
                    <a:pt x="16682" y="173629"/>
                  </a:lnTo>
                  <a:lnTo>
                    <a:pt x="36406" y="132080"/>
                  </a:lnTo>
                  <a:lnTo>
                    <a:pt x="62716" y="94858"/>
                  </a:lnTo>
                  <a:lnTo>
                    <a:pt x="94858" y="62716"/>
                  </a:lnTo>
                  <a:lnTo>
                    <a:pt x="132079" y="36406"/>
                  </a:lnTo>
                  <a:lnTo>
                    <a:pt x="173629" y="16682"/>
                  </a:lnTo>
                  <a:lnTo>
                    <a:pt x="218753" y="4296"/>
                  </a:lnTo>
                  <a:lnTo>
                    <a:pt x="266700" y="0"/>
                  </a:lnTo>
                  <a:lnTo>
                    <a:pt x="2019300" y="0"/>
                  </a:lnTo>
                  <a:lnTo>
                    <a:pt x="2067246" y="4296"/>
                  </a:lnTo>
                  <a:lnTo>
                    <a:pt x="2112370" y="16682"/>
                  </a:lnTo>
                  <a:lnTo>
                    <a:pt x="2153919" y="36406"/>
                  </a:lnTo>
                  <a:lnTo>
                    <a:pt x="2191141" y="62716"/>
                  </a:lnTo>
                  <a:lnTo>
                    <a:pt x="2223283" y="94858"/>
                  </a:lnTo>
                  <a:lnTo>
                    <a:pt x="2249593" y="132079"/>
                  </a:lnTo>
                  <a:lnTo>
                    <a:pt x="2269317" y="173629"/>
                  </a:lnTo>
                  <a:lnTo>
                    <a:pt x="2281703" y="218753"/>
                  </a:lnTo>
                  <a:lnTo>
                    <a:pt x="2286000" y="266700"/>
                  </a:lnTo>
                  <a:lnTo>
                    <a:pt x="2286000" y="1333500"/>
                  </a:lnTo>
                  <a:lnTo>
                    <a:pt x="2281703" y="1381446"/>
                  </a:lnTo>
                  <a:lnTo>
                    <a:pt x="2269317" y="1426570"/>
                  </a:lnTo>
                  <a:lnTo>
                    <a:pt x="2249593" y="1468119"/>
                  </a:lnTo>
                  <a:lnTo>
                    <a:pt x="2223283" y="1505341"/>
                  </a:lnTo>
                  <a:lnTo>
                    <a:pt x="2191141" y="1537483"/>
                  </a:lnTo>
                  <a:lnTo>
                    <a:pt x="2153920" y="1563793"/>
                  </a:lnTo>
                  <a:lnTo>
                    <a:pt x="2112370" y="1583517"/>
                  </a:lnTo>
                  <a:lnTo>
                    <a:pt x="2067246" y="1595903"/>
                  </a:lnTo>
                  <a:lnTo>
                    <a:pt x="2019300" y="1600200"/>
                  </a:lnTo>
                  <a:lnTo>
                    <a:pt x="266700" y="1600200"/>
                  </a:lnTo>
                  <a:lnTo>
                    <a:pt x="218753" y="1595903"/>
                  </a:lnTo>
                  <a:lnTo>
                    <a:pt x="173629" y="1583517"/>
                  </a:lnTo>
                  <a:lnTo>
                    <a:pt x="132080" y="1563793"/>
                  </a:lnTo>
                  <a:lnTo>
                    <a:pt x="94858" y="1537483"/>
                  </a:lnTo>
                  <a:lnTo>
                    <a:pt x="62716" y="1505341"/>
                  </a:lnTo>
                  <a:lnTo>
                    <a:pt x="36406" y="1468119"/>
                  </a:lnTo>
                  <a:lnTo>
                    <a:pt x="16682" y="1426570"/>
                  </a:lnTo>
                  <a:lnTo>
                    <a:pt x="4296" y="1381446"/>
                  </a:lnTo>
                  <a:lnTo>
                    <a:pt x="0" y="1333500"/>
                  </a:lnTo>
                  <a:lnTo>
                    <a:pt x="0" y="2667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642486" y="3013328"/>
            <a:ext cx="18580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642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Приказ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Минобразования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РО</a:t>
            </a:r>
            <a:r>
              <a:rPr sz="1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от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22.06.2020</a:t>
            </a:r>
            <a:r>
              <a:rPr sz="1800" spc="-95" dirty="0">
                <a:solidFill>
                  <a:srgbClr val="FFFFFF"/>
                </a:solidFill>
                <a:latin typeface="Times New Roman"/>
                <a:cs typeface="Times New Roman"/>
              </a:rPr>
              <a:t> г.</a:t>
            </a:r>
            <a:endParaRPr sz="1800" dirty="0">
              <a:latin typeface="Times New Roman"/>
              <a:cs typeface="Times New Roman"/>
            </a:endParaRPr>
          </a:p>
          <a:p>
            <a:pPr marL="64643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№481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275641" y="2803969"/>
            <a:ext cx="2310765" cy="1624965"/>
            <a:chOff x="6275641" y="2803969"/>
            <a:chExt cx="2310765" cy="1624965"/>
          </a:xfrm>
        </p:grpSpPr>
        <p:sp>
          <p:nvSpPr>
            <p:cNvPr id="18" name="object 18"/>
            <p:cNvSpPr/>
            <p:nvPr/>
          </p:nvSpPr>
          <p:spPr>
            <a:xfrm>
              <a:off x="6288023" y="2816352"/>
              <a:ext cx="2286000" cy="1600200"/>
            </a:xfrm>
            <a:custGeom>
              <a:avLst/>
              <a:gdLst/>
              <a:ahLst/>
              <a:cxnLst/>
              <a:rect l="l" t="t" r="r" b="b"/>
              <a:pathLst>
                <a:path w="2286000" h="1600200">
                  <a:moveTo>
                    <a:pt x="2019300" y="0"/>
                  </a:moveTo>
                  <a:lnTo>
                    <a:pt x="266700" y="0"/>
                  </a:lnTo>
                  <a:lnTo>
                    <a:pt x="218753" y="4296"/>
                  </a:lnTo>
                  <a:lnTo>
                    <a:pt x="173629" y="16682"/>
                  </a:lnTo>
                  <a:lnTo>
                    <a:pt x="132079" y="36406"/>
                  </a:lnTo>
                  <a:lnTo>
                    <a:pt x="94858" y="62716"/>
                  </a:lnTo>
                  <a:lnTo>
                    <a:pt x="62716" y="94858"/>
                  </a:lnTo>
                  <a:lnTo>
                    <a:pt x="36406" y="132080"/>
                  </a:lnTo>
                  <a:lnTo>
                    <a:pt x="16682" y="173629"/>
                  </a:lnTo>
                  <a:lnTo>
                    <a:pt x="4296" y="218753"/>
                  </a:lnTo>
                  <a:lnTo>
                    <a:pt x="0" y="266700"/>
                  </a:lnTo>
                  <a:lnTo>
                    <a:pt x="0" y="1333500"/>
                  </a:lnTo>
                  <a:lnTo>
                    <a:pt x="4296" y="1381446"/>
                  </a:lnTo>
                  <a:lnTo>
                    <a:pt x="16682" y="1426570"/>
                  </a:lnTo>
                  <a:lnTo>
                    <a:pt x="36406" y="1468120"/>
                  </a:lnTo>
                  <a:lnTo>
                    <a:pt x="62716" y="1505341"/>
                  </a:lnTo>
                  <a:lnTo>
                    <a:pt x="94858" y="1537483"/>
                  </a:lnTo>
                  <a:lnTo>
                    <a:pt x="132079" y="1563793"/>
                  </a:lnTo>
                  <a:lnTo>
                    <a:pt x="173629" y="1583517"/>
                  </a:lnTo>
                  <a:lnTo>
                    <a:pt x="218753" y="1595903"/>
                  </a:lnTo>
                  <a:lnTo>
                    <a:pt x="266700" y="1600200"/>
                  </a:lnTo>
                  <a:lnTo>
                    <a:pt x="2019300" y="1600200"/>
                  </a:lnTo>
                  <a:lnTo>
                    <a:pt x="2067246" y="1595903"/>
                  </a:lnTo>
                  <a:lnTo>
                    <a:pt x="2112370" y="1583517"/>
                  </a:lnTo>
                  <a:lnTo>
                    <a:pt x="2153920" y="1563793"/>
                  </a:lnTo>
                  <a:lnTo>
                    <a:pt x="2191141" y="1537483"/>
                  </a:lnTo>
                  <a:lnTo>
                    <a:pt x="2223283" y="1505341"/>
                  </a:lnTo>
                  <a:lnTo>
                    <a:pt x="2249593" y="1468120"/>
                  </a:lnTo>
                  <a:lnTo>
                    <a:pt x="2269317" y="1426570"/>
                  </a:lnTo>
                  <a:lnTo>
                    <a:pt x="2281703" y="1381446"/>
                  </a:lnTo>
                  <a:lnTo>
                    <a:pt x="2286000" y="1333500"/>
                  </a:lnTo>
                  <a:lnTo>
                    <a:pt x="2286000" y="266700"/>
                  </a:lnTo>
                  <a:lnTo>
                    <a:pt x="2281703" y="218753"/>
                  </a:lnTo>
                  <a:lnTo>
                    <a:pt x="2269317" y="173629"/>
                  </a:lnTo>
                  <a:lnTo>
                    <a:pt x="2249593" y="132079"/>
                  </a:lnTo>
                  <a:lnTo>
                    <a:pt x="2223283" y="94858"/>
                  </a:lnTo>
                  <a:lnTo>
                    <a:pt x="2191141" y="62716"/>
                  </a:lnTo>
                  <a:lnTo>
                    <a:pt x="2153920" y="36406"/>
                  </a:lnTo>
                  <a:lnTo>
                    <a:pt x="2112370" y="16682"/>
                  </a:lnTo>
                  <a:lnTo>
                    <a:pt x="2067246" y="4296"/>
                  </a:lnTo>
                  <a:lnTo>
                    <a:pt x="2019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6288023" y="2816352"/>
              <a:ext cx="2286000" cy="1600200"/>
            </a:xfrm>
            <a:custGeom>
              <a:avLst/>
              <a:gdLst/>
              <a:ahLst/>
              <a:cxnLst/>
              <a:rect l="l" t="t" r="r" b="b"/>
              <a:pathLst>
                <a:path w="2286000" h="1600200">
                  <a:moveTo>
                    <a:pt x="0" y="266700"/>
                  </a:moveTo>
                  <a:lnTo>
                    <a:pt x="4296" y="218753"/>
                  </a:lnTo>
                  <a:lnTo>
                    <a:pt x="16682" y="173629"/>
                  </a:lnTo>
                  <a:lnTo>
                    <a:pt x="36406" y="132080"/>
                  </a:lnTo>
                  <a:lnTo>
                    <a:pt x="62716" y="94858"/>
                  </a:lnTo>
                  <a:lnTo>
                    <a:pt x="94858" y="62716"/>
                  </a:lnTo>
                  <a:lnTo>
                    <a:pt x="132079" y="36406"/>
                  </a:lnTo>
                  <a:lnTo>
                    <a:pt x="173629" y="16682"/>
                  </a:lnTo>
                  <a:lnTo>
                    <a:pt x="218753" y="4296"/>
                  </a:lnTo>
                  <a:lnTo>
                    <a:pt x="266700" y="0"/>
                  </a:lnTo>
                  <a:lnTo>
                    <a:pt x="2019300" y="0"/>
                  </a:lnTo>
                  <a:lnTo>
                    <a:pt x="2067246" y="4296"/>
                  </a:lnTo>
                  <a:lnTo>
                    <a:pt x="2112370" y="16682"/>
                  </a:lnTo>
                  <a:lnTo>
                    <a:pt x="2153920" y="36406"/>
                  </a:lnTo>
                  <a:lnTo>
                    <a:pt x="2191141" y="62716"/>
                  </a:lnTo>
                  <a:lnTo>
                    <a:pt x="2223283" y="94858"/>
                  </a:lnTo>
                  <a:lnTo>
                    <a:pt x="2249593" y="132079"/>
                  </a:lnTo>
                  <a:lnTo>
                    <a:pt x="2269317" y="173629"/>
                  </a:lnTo>
                  <a:lnTo>
                    <a:pt x="2281703" y="218753"/>
                  </a:lnTo>
                  <a:lnTo>
                    <a:pt x="2286000" y="266700"/>
                  </a:lnTo>
                  <a:lnTo>
                    <a:pt x="2286000" y="1333500"/>
                  </a:lnTo>
                  <a:lnTo>
                    <a:pt x="2281703" y="1381446"/>
                  </a:lnTo>
                  <a:lnTo>
                    <a:pt x="2269317" y="1426570"/>
                  </a:lnTo>
                  <a:lnTo>
                    <a:pt x="2249593" y="1468120"/>
                  </a:lnTo>
                  <a:lnTo>
                    <a:pt x="2223283" y="1505341"/>
                  </a:lnTo>
                  <a:lnTo>
                    <a:pt x="2191141" y="1537483"/>
                  </a:lnTo>
                  <a:lnTo>
                    <a:pt x="2153920" y="1563793"/>
                  </a:lnTo>
                  <a:lnTo>
                    <a:pt x="2112370" y="1583517"/>
                  </a:lnTo>
                  <a:lnTo>
                    <a:pt x="2067246" y="1595903"/>
                  </a:lnTo>
                  <a:lnTo>
                    <a:pt x="2019300" y="1600200"/>
                  </a:lnTo>
                  <a:lnTo>
                    <a:pt x="266700" y="1600200"/>
                  </a:lnTo>
                  <a:lnTo>
                    <a:pt x="218753" y="1595903"/>
                  </a:lnTo>
                  <a:lnTo>
                    <a:pt x="173629" y="1583517"/>
                  </a:lnTo>
                  <a:lnTo>
                    <a:pt x="132079" y="1563793"/>
                  </a:lnTo>
                  <a:lnTo>
                    <a:pt x="94858" y="1537483"/>
                  </a:lnTo>
                  <a:lnTo>
                    <a:pt x="62716" y="1505341"/>
                  </a:lnTo>
                  <a:lnTo>
                    <a:pt x="36406" y="1468120"/>
                  </a:lnTo>
                  <a:lnTo>
                    <a:pt x="16682" y="1426570"/>
                  </a:lnTo>
                  <a:lnTo>
                    <a:pt x="4296" y="1381446"/>
                  </a:lnTo>
                  <a:lnTo>
                    <a:pt x="0" y="1333500"/>
                  </a:lnTo>
                  <a:lnTo>
                    <a:pt x="0" y="2667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288022" y="2765575"/>
            <a:ext cx="2285999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Программа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наставничества КОГПОБУ «Кировский авиационный техникум»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381660" y="1535858"/>
            <a:ext cx="7722810" cy="4902089"/>
            <a:chOff x="1366326" y="1526650"/>
            <a:chExt cx="7722810" cy="4902089"/>
          </a:xfrm>
        </p:grpSpPr>
        <p:sp>
          <p:nvSpPr>
            <p:cNvPr id="22" name="object 22"/>
            <p:cNvSpPr/>
            <p:nvPr/>
          </p:nvSpPr>
          <p:spPr>
            <a:xfrm>
              <a:off x="1366326" y="1526650"/>
              <a:ext cx="5943600" cy="1299210"/>
            </a:xfrm>
            <a:custGeom>
              <a:avLst/>
              <a:gdLst/>
              <a:ahLst/>
              <a:cxnLst/>
              <a:rect l="l" t="t" r="r" b="b"/>
              <a:pathLst>
                <a:path w="5943600" h="1299210">
                  <a:moveTo>
                    <a:pt x="0" y="615696"/>
                  </a:moveTo>
                  <a:lnTo>
                    <a:pt x="5943600" y="615696"/>
                  </a:lnTo>
                </a:path>
                <a:path w="5943600" h="1299210">
                  <a:moveTo>
                    <a:pt x="5943600" y="615696"/>
                  </a:moveTo>
                  <a:lnTo>
                    <a:pt x="5943600" y="1298829"/>
                  </a:lnTo>
                </a:path>
                <a:path w="5943600" h="1299210">
                  <a:moveTo>
                    <a:pt x="3124200" y="0"/>
                  </a:moveTo>
                  <a:lnTo>
                    <a:pt x="3124200" y="1221867"/>
                  </a:lnTo>
                </a:path>
              </a:pathLst>
            </a:custGeom>
            <a:ln w="18288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3419856" y="5257799"/>
              <a:ext cx="5669280" cy="1170940"/>
            </a:xfrm>
            <a:custGeom>
              <a:avLst/>
              <a:gdLst/>
              <a:ahLst/>
              <a:cxnLst/>
              <a:rect l="l" t="t" r="r" b="b"/>
              <a:pathLst>
                <a:path w="5669280" h="1170939">
                  <a:moveTo>
                    <a:pt x="5669280" y="0"/>
                  </a:moveTo>
                  <a:lnTo>
                    <a:pt x="292608" y="0"/>
                  </a:lnTo>
                  <a:lnTo>
                    <a:pt x="0" y="1170432"/>
                  </a:lnTo>
                  <a:lnTo>
                    <a:pt x="5376672" y="1170432"/>
                  </a:lnTo>
                  <a:lnTo>
                    <a:pt x="5669280" y="0"/>
                  </a:lnTo>
                  <a:close/>
                </a:path>
              </a:pathLst>
            </a:custGeom>
            <a:solidFill>
              <a:srgbClr val="8EB4E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3419856" y="5257799"/>
              <a:ext cx="5669280" cy="1170940"/>
            </a:xfrm>
            <a:custGeom>
              <a:avLst/>
              <a:gdLst/>
              <a:ahLst/>
              <a:cxnLst/>
              <a:rect l="l" t="t" r="r" b="b"/>
              <a:pathLst>
                <a:path w="5669280" h="1170939">
                  <a:moveTo>
                    <a:pt x="0" y="1170432"/>
                  </a:moveTo>
                  <a:lnTo>
                    <a:pt x="292608" y="0"/>
                  </a:lnTo>
                  <a:lnTo>
                    <a:pt x="5669280" y="0"/>
                  </a:lnTo>
                  <a:lnTo>
                    <a:pt x="5376672" y="1170432"/>
                  </a:lnTo>
                  <a:lnTo>
                    <a:pt x="0" y="1170432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310634" y="5274945"/>
            <a:ext cx="38855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Федеральные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проекты</a:t>
            </a:r>
            <a:endParaRPr sz="18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1800" i="1" spc="-5" dirty="0">
                <a:latin typeface="Times New Roman"/>
                <a:cs typeface="Times New Roman"/>
              </a:rPr>
              <a:t>«Современная </a:t>
            </a:r>
            <a:r>
              <a:rPr sz="1800" i="1" spc="-15" dirty="0">
                <a:latin typeface="Times New Roman"/>
                <a:cs typeface="Times New Roman"/>
              </a:rPr>
              <a:t>школа», </a:t>
            </a:r>
            <a:r>
              <a:rPr sz="1800" i="1" spc="-25" dirty="0">
                <a:latin typeface="Times New Roman"/>
                <a:cs typeface="Times New Roman"/>
              </a:rPr>
              <a:t>«Успех </a:t>
            </a:r>
            <a:r>
              <a:rPr sz="1800" i="1" spc="-10" dirty="0">
                <a:latin typeface="Times New Roman"/>
                <a:cs typeface="Times New Roman"/>
              </a:rPr>
              <a:t>каждого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ребенка», «Молодые </a:t>
            </a:r>
            <a:r>
              <a:rPr sz="1800" i="1" spc="-5" dirty="0">
                <a:latin typeface="Times New Roman"/>
                <a:cs typeface="Times New Roman"/>
              </a:rPr>
              <a:t>профессионалы»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национального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проекта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«Образование»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86839" y="2133600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3133"/>
                </a:lnTo>
              </a:path>
            </a:pathLst>
          </a:custGeom>
          <a:ln w="18288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746" y="1348188"/>
            <a:ext cx="7693356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spcBef>
                <a:spcPts val="90"/>
              </a:spcBef>
            </a:pPr>
            <a:r>
              <a:rPr sz="2000" b="1" spc="-20" dirty="0">
                <a:solidFill>
                  <a:srgbClr val="0F243E"/>
                </a:solidFill>
                <a:latin typeface="Times New Roman"/>
                <a:cs typeface="Times New Roman"/>
              </a:rPr>
              <a:t>Положение</a:t>
            </a:r>
            <a:r>
              <a:rPr sz="2000" b="1" spc="2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F243E"/>
                </a:solidFill>
                <a:latin typeface="Times New Roman"/>
                <a:cs typeface="Times New Roman"/>
              </a:rPr>
              <a:t>о целевой</a:t>
            </a:r>
            <a:r>
              <a:rPr sz="2000" b="1" spc="-1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F243E"/>
                </a:solidFill>
                <a:latin typeface="Times New Roman"/>
                <a:cs typeface="Times New Roman"/>
              </a:rPr>
              <a:t>модели </a:t>
            </a:r>
            <a:r>
              <a:rPr sz="2000" b="1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наставничества</a:t>
            </a:r>
            <a:r>
              <a:rPr sz="2000" b="1" spc="-7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16097" y="2310060"/>
            <a:ext cx="4175760" cy="475130"/>
          </a:xfrm>
          <a:prstGeom prst="rect">
            <a:avLst/>
          </a:prstGeom>
        </p:spPr>
        <p:txBody>
          <a:bodyPr vert="horz" wrap="square" lIns="0" tIns="1657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5"/>
              </a:spcBef>
            </a:pPr>
            <a:r>
              <a:rPr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Целевая</a:t>
            </a:r>
            <a:r>
              <a:rPr sz="2000" b="1" spc="-2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модель </a:t>
            </a:r>
            <a:r>
              <a:rPr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4441" y="3562921"/>
            <a:ext cx="2463165" cy="1624965"/>
            <a:chOff x="484441" y="3562921"/>
            <a:chExt cx="2463165" cy="1624965"/>
          </a:xfrm>
        </p:grpSpPr>
        <p:sp>
          <p:nvSpPr>
            <p:cNvPr id="5" name="object 5"/>
            <p:cNvSpPr/>
            <p:nvPr/>
          </p:nvSpPr>
          <p:spPr>
            <a:xfrm>
              <a:off x="496824" y="3575304"/>
              <a:ext cx="2438400" cy="1600200"/>
            </a:xfrm>
            <a:custGeom>
              <a:avLst/>
              <a:gdLst/>
              <a:ahLst/>
              <a:cxnLst/>
              <a:rect l="l" t="t" r="r" b="b"/>
              <a:pathLst>
                <a:path w="2438400" h="1600200">
                  <a:moveTo>
                    <a:pt x="2171700" y="0"/>
                  </a:moveTo>
                  <a:lnTo>
                    <a:pt x="266712" y="0"/>
                  </a:lnTo>
                  <a:lnTo>
                    <a:pt x="218769" y="4296"/>
                  </a:lnTo>
                  <a:lnTo>
                    <a:pt x="173645" y="16682"/>
                  </a:lnTo>
                  <a:lnTo>
                    <a:pt x="132095" y="36406"/>
                  </a:lnTo>
                  <a:lnTo>
                    <a:pt x="94870" y="62716"/>
                  </a:lnTo>
                  <a:lnTo>
                    <a:pt x="62725" y="94858"/>
                  </a:lnTo>
                  <a:lnTo>
                    <a:pt x="36412" y="132080"/>
                  </a:lnTo>
                  <a:lnTo>
                    <a:pt x="16685" y="173629"/>
                  </a:lnTo>
                  <a:lnTo>
                    <a:pt x="4296" y="218753"/>
                  </a:lnTo>
                  <a:lnTo>
                    <a:pt x="0" y="266700"/>
                  </a:lnTo>
                  <a:lnTo>
                    <a:pt x="0" y="1333500"/>
                  </a:lnTo>
                  <a:lnTo>
                    <a:pt x="4296" y="1381446"/>
                  </a:lnTo>
                  <a:lnTo>
                    <a:pt x="16685" y="1426570"/>
                  </a:lnTo>
                  <a:lnTo>
                    <a:pt x="36412" y="1468120"/>
                  </a:lnTo>
                  <a:lnTo>
                    <a:pt x="62725" y="1505341"/>
                  </a:lnTo>
                  <a:lnTo>
                    <a:pt x="94870" y="1537483"/>
                  </a:lnTo>
                  <a:lnTo>
                    <a:pt x="132095" y="1563793"/>
                  </a:lnTo>
                  <a:lnTo>
                    <a:pt x="173645" y="1583517"/>
                  </a:lnTo>
                  <a:lnTo>
                    <a:pt x="218769" y="1595903"/>
                  </a:lnTo>
                  <a:lnTo>
                    <a:pt x="266712" y="1600200"/>
                  </a:lnTo>
                  <a:lnTo>
                    <a:pt x="2171700" y="1600200"/>
                  </a:lnTo>
                  <a:lnTo>
                    <a:pt x="2219646" y="1595903"/>
                  </a:lnTo>
                  <a:lnTo>
                    <a:pt x="2264770" y="1583517"/>
                  </a:lnTo>
                  <a:lnTo>
                    <a:pt x="2306319" y="1563793"/>
                  </a:lnTo>
                  <a:lnTo>
                    <a:pt x="2343541" y="1537483"/>
                  </a:lnTo>
                  <a:lnTo>
                    <a:pt x="2375683" y="1505341"/>
                  </a:lnTo>
                  <a:lnTo>
                    <a:pt x="2401993" y="1468120"/>
                  </a:lnTo>
                  <a:lnTo>
                    <a:pt x="2421717" y="1426570"/>
                  </a:lnTo>
                  <a:lnTo>
                    <a:pt x="2434103" y="1381446"/>
                  </a:lnTo>
                  <a:lnTo>
                    <a:pt x="2438400" y="1333500"/>
                  </a:lnTo>
                  <a:lnTo>
                    <a:pt x="2438400" y="266700"/>
                  </a:lnTo>
                  <a:lnTo>
                    <a:pt x="2434103" y="218753"/>
                  </a:lnTo>
                  <a:lnTo>
                    <a:pt x="2421717" y="173629"/>
                  </a:lnTo>
                  <a:lnTo>
                    <a:pt x="2401993" y="132079"/>
                  </a:lnTo>
                  <a:lnTo>
                    <a:pt x="2375683" y="94858"/>
                  </a:lnTo>
                  <a:lnTo>
                    <a:pt x="2343541" y="62716"/>
                  </a:lnTo>
                  <a:lnTo>
                    <a:pt x="2306319" y="36406"/>
                  </a:lnTo>
                  <a:lnTo>
                    <a:pt x="2264770" y="16682"/>
                  </a:lnTo>
                  <a:lnTo>
                    <a:pt x="2219646" y="4296"/>
                  </a:lnTo>
                  <a:lnTo>
                    <a:pt x="21717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496824" y="3575304"/>
              <a:ext cx="2438400" cy="1600200"/>
            </a:xfrm>
            <a:custGeom>
              <a:avLst/>
              <a:gdLst/>
              <a:ahLst/>
              <a:cxnLst/>
              <a:rect l="l" t="t" r="r" b="b"/>
              <a:pathLst>
                <a:path w="2438400" h="1600200">
                  <a:moveTo>
                    <a:pt x="0" y="266700"/>
                  </a:moveTo>
                  <a:lnTo>
                    <a:pt x="4296" y="218753"/>
                  </a:lnTo>
                  <a:lnTo>
                    <a:pt x="16685" y="173629"/>
                  </a:lnTo>
                  <a:lnTo>
                    <a:pt x="36412" y="132080"/>
                  </a:lnTo>
                  <a:lnTo>
                    <a:pt x="62725" y="94858"/>
                  </a:lnTo>
                  <a:lnTo>
                    <a:pt x="94870" y="62716"/>
                  </a:lnTo>
                  <a:lnTo>
                    <a:pt x="132095" y="36406"/>
                  </a:lnTo>
                  <a:lnTo>
                    <a:pt x="173645" y="16682"/>
                  </a:lnTo>
                  <a:lnTo>
                    <a:pt x="218769" y="4296"/>
                  </a:lnTo>
                  <a:lnTo>
                    <a:pt x="266712" y="0"/>
                  </a:lnTo>
                  <a:lnTo>
                    <a:pt x="2171700" y="0"/>
                  </a:lnTo>
                  <a:lnTo>
                    <a:pt x="2219646" y="4296"/>
                  </a:lnTo>
                  <a:lnTo>
                    <a:pt x="2264770" y="16682"/>
                  </a:lnTo>
                  <a:lnTo>
                    <a:pt x="2306319" y="36406"/>
                  </a:lnTo>
                  <a:lnTo>
                    <a:pt x="2343541" y="62716"/>
                  </a:lnTo>
                  <a:lnTo>
                    <a:pt x="2375683" y="94858"/>
                  </a:lnTo>
                  <a:lnTo>
                    <a:pt x="2401993" y="132079"/>
                  </a:lnTo>
                  <a:lnTo>
                    <a:pt x="2421717" y="173629"/>
                  </a:lnTo>
                  <a:lnTo>
                    <a:pt x="2434103" y="218753"/>
                  </a:lnTo>
                  <a:lnTo>
                    <a:pt x="2438400" y="266700"/>
                  </a:lnTo>
                  <a:lnTo>
                    <a:pt x="2438400" y="1333500"/>
                  </a:lnTo>
                  <a:lnTo>
                    <a:pt x="2434103" y="1381446"/>
                  </a:lnTo>
                  <a:lnTo>
                    <a:pt x="2421717" y="1426570"/>
                  </a:lnTo>
                  <a:lnTo>
                    <a:pt x="2401993" y="1468120"/>
                  </a:lnTo>
                  <a:lnTo>
                    <a:pt x="2375683" y="1505341"/>
                  </a:lnTo>
                  <a:lnTo>
                    <a:pt x="2343541" y="1537483"/>
                  </a:lnTo>
                  <a:lnTo>
                    <a:pt x="2306319" y="1563793"/>
                  </a:lnTo>
                  <a:lnTo>
                    <a:pt x="2264770" y="1583517"/>
                  </a:lnTo>
                  <a:lnTo>
                    <a:pt x="2219646" y="1595903"/>
                  </a:lnTo>
                  <a:lnTo>
                    <a:pt x="2171700" y="1600200"/>
                  </a:lnTo>
                  <a:lnTo>
                    <a:pt x="266712" y="1600200"/>
                  </a:lnTo>
                  <a:lnTo>
                    <a:pt x="218769" y="1595903"/>
                  </a:lnTo>
                  <a:lnTo>
                    <a:pt x="173645" y="1583517"/>
                  </a:lnTo>
                  <a:lnTo>
                    <a:pt x="132095" y="1563793"/>
                  </a:lnTo>
                  <a:lnTo>
                    <a:pt x="94870" y="1537483"/>
                  </a:lnTo>
                  <a:lnTo>
                    <a:pt x="62725" y="1505341"/>
                  </a:lnTo>
                  <a:lnTo>
                    <a:pt x="36412" y="1468120"/>
                  </a:lnTo>
                  <a:lnTo>
                    <a:pt x="16685" y="1426570"/>
                  </a:lnTo>
                  <a:lnTo>
                    <a:pt x="4296" y="1381446"/>
                  </a:lnTo>
                  <a:lnTo>
                    <a:pt x="0" y="1333500"/>
                  </a:lnTo>
                  <a:lnTo>
                    <a:pt x="0" y="2667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85266" y="4082033"/>
            <a:ext cx="1870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ел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м 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наставничества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532441" y="3581209"/>
            <a:ext cx="2310765" cy="1624965"/>
            <a:chOff x="3532441" y="3581209"/>
            <a:chExt cx="2310765" cy="1624965"/>
          </a:xfrm>
        </p:grpSpPr>
        <p:sp>
          <p:nvSpPr>
            <p:cNvPr id="9" name="object 9"/>
            <p:cNvSpPr/>
            <p:nvPr/>
          </p:nvSpPr>
          <p:spPr>
            <a:xfrm>
              <a:off x="3544823" y="3593591"/>
              <a:ext cx="2286000" cy="1600200"/>
            </a:xfrm>
            <a:custGeom>
              <a:avLst/>
              <a:gdLst/>
              <a:ahLst/>
              <a:cxnLst/>
              <a:rect l="l" t="t" r="r" b="b"/>
              <a:pathLst>
                <a:path w="2286000" h="1600200">
                  <a:moveTo>
                    <a:pt x="2019300" y="0"/>
                  </a:moveTo>
                  <a:lnTo>
                    <a:pt x="266700" y="0"/>
                  </a:lnTo>
                  <a:lnTo>
                    <a:pt x="218753" y="4296"/>
                  </a:lnTo>
                  <a:lnTo>
                    <a:pt x="173629" y="16682"/>
                  </a:lnTo>
                  <a:lnTo>
                    <a:pt x="132079" y="36406"/>
                  </a:lnTo>
                  <a:lnTo>
                    <a:pt x="94858" y="62716"/>
                  </a:lnTo>
                  <a:lnTo>
                    <a:pt x="62716" y="94858"/>
                  </a:lnTo>
                  <a:lnTo>
                    <a:pt x="36406" y="132080"/>
                  </a:lnTo>
                  <a:lnTo>
                    <a:pt x="16682" y="173629"/>
                  </a:lnTo>
                  <a:lnTo>
                    <a:pt x="4296" y="218753"/>
                  </a:lnTo>
                  <a:lnTo>
                    <a:pt x="0" y="266700"/>
                  </a:lnTo>
                  <a:lnTo>
                    <a:pt x="0" y="1333500"/>
                  </a:lnTo>
                  <a:lnTo>
                    <a:pt x="4296" y="1381446"/>
                  </a:lnTo>
                  <a:lnTo>
                    <a:pt x="16682" y="1426570"/>
                  </a:lnTo>
                  <a:lnTo>
                    <a:pt x="36406" y="1468120"/>
                  </a:lnTo>
                  <a:lnTo>
                    <a:pt x="62716" y="1505341"/>
                  </a:lnTo>
                  <a:lnTo>
                    <a:pt x="94858" y="1537483"/>
                  </a:lnTo>
                  <a:lnTo>
                    <a:pt x="132080" y="1563793"/>
                  </a:lnTo>
                  <a:lnTo>
                    <a:pt x="173629" y="1583517"/>
                  </a:lnTo>
                  <a:lnTo>
                    <a:pt x="218753" y="1595903"/>
                  </a:lnTo>
                  <a:lnTo>
                    <a:pt x="266700" y="1600200"/>
                  </a:lnTo>
                  <a:lnTo>
                    <a:pt x="2019300" y="1600200"/>
                  </a:lnTo>
                  <a:lnTo>
                    <a:pt x="2067246" y="1595903"/>
                  </a:lnTo>
                  <a:lnTo>
                    <a:pt x="2112370" y="1583517"/>
                  </a:lnTo>
                  <a:lnTo>
                    <a:pt x="2153920" y="1563793"/>
                  </a:lnTo>
                  <a:lnTo>
                    <a:pt x="2191141" y="1537483"/>
                  </a:lnTo>
                  <a:lnTo>
                    <a:pt x="2223283" y="1505341"/>
                  </a:lnTo>
                  <a:lnTo>
                    <a:pt x="2249593" y="1468120"/>
                  </a:lnTo>
                  <a:lnTo>
                    <a:pt x="2269317" y="1426570"/>
                  </a:lnTo>
                  <a:lnTo>
                    <a:pt x="2281703" y="1381446"/>
                  </a:lnTo>
                  <a:lnTo>
                    <a:pt x="2286000" y="1333500"/>
                  </a:lnTo>
                  <a:lnTo>
                    <a:pt x="2286000" y="266700"/>
                  </a:lnTo>
                  <a:lnTo>
                    <a:pt x="2281703" y="218753"/>
                  </a:lnTo>
                  <a:lnTo>
                    <a:pt x="2269317" y="173629"/>
                  </a:lnTo>
                  <a:lnTo>
                    <a:pt x="2249593" y="132080"/>
                  </a:lnTo>
                  <a:lnTo>
                    <a:pt x="2223283" y="94858"/>
                  </a:lnTo>
                  <a:lnTo>
                    <a:pt x="2191141" y="62716"/>
                  </a:lnTo>
                  <a:lnTo>
                    <a:pt x="2153919" y="36406"/>
                  </a:lnTo>
                  <a:lnTo>
                    <a:pt x="2112370" y="16682"/>
                  </a:lnTo>
                  <a:lnTo>
                    <a:pt x="2067246" y="4296"/>
                  </a:lnTo>
                  <a:lnTo>
                    <a:pt x="2019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544823" y="3593591"/>
              <a:ext cx="2286000" cy="1600200"/>
            </a:xfrm>
            <a:custGeom>
              <a:avLst/>
              <a:gdLst/>
              <a:ahLst/>
              <a:cxnLst/>
              <a:rect l="l" t="t" r="r" b="b"/>
              <a:pathLst>
                <a:path w="2286000" h="1600200">
                  <a:moveTo>
                    <a:pt x="0" y="266700"/>
                  </a:moveTo>
                  <a:lnTo>
                    <a:pt x="4296" y="218753"/>
                  </a:lnTo>
                  <a:lnTo>
                    <a:pt x="16682" y="173629"/>
                  </a:lnTo>
                  <a:lnTo>
                    <a:pt x="36406" y="132080"/>
                  </a:lnTo>
                  <a:lnTo>
                    <a:pt x="62716" y="94858"/>
                  </a:lnTo>
                  <a:lnTo>
                    <a:pt x="94858" y="62716"/>
                  </a:lnTo>
                  <a:lnTo>
                    <a:pt x="132079" y="36406"/>
                  </a:lnTo>
                  <a:lnTo>
                    <a:pt x="173629" y="16682"/>
                  </a:lnTo>
                  <a:lnTo>
                    <a:pt x="218753" y="4296"/>
                  </a:lnTo>
                  <a:lnTo>
                    <a:pt x="266700" y="0"/>
                  </a:lnTo>
                  <a:lnTo>
                    <a:pt x="2019300" y="0"/>
                  </a:lnTo>
                  <a:lnTo>
                    <a:pt x="2067246" y="4296"/>
                  </a:lnTo>
                  <a:lnTo>
                    <a:pt x="2112370" y="16682"/>
                  </a:lnTo>
                  <a:lnTo>
                    <a:pt x="2153919" y="36406"/>
                  </a:lnTo>
                  <a:lnTo>
                    <a:pt x="2191141" y="62716"/>
                  </a:lnTo>
                  <a:lnTo>
                    <a:pt x="2223283" y="94858"/>
                  </a:lnTo>
                  <a:lnTo>
                    <a:pt x="2249593" y="132080"/>
                  </a:lnTo>
                  <a:lnTo>
                    <a:pt x="2269317" y="173629"/>
                  </a:lnTo>
                  <a:lnTo>
                    <a:pt x="2281703" y="218753"/>
                  </a:lnTo>
                  <a:lnTo>
                    <a:pt x="2286000" y="266700"/>
                  </a:lnTo>
                  <a:lnTo>
                    <a:pt x="2286000" y="1333500"/>
                  </a:lnTo>
                  <a:lnTo>
                    <a:pt x="2281703" y="1381446"/>
                  </a:lnTo>
                  <a:lnTo>
                    <a:pt x="2269317" y="1426570"/>
                  </a:lnTo>
                  <a:lnTo>
                    <a:pt x="2249593" y="1468120"/>
                  </a:lnTo>
                  <a:lnTo>
                    <a:pt x="2223283" y="1505341"/>
                  </a:lnTo>
                  <a:lnTo>
                    <a:pt x="2191141" y="1537483"/>
                  </a:lnTo>
                  <a:lnTo>
                    <a:pt x="2153920" y="1563793"/>
                  </a:lnTo>
                  <a:lnTo>
                    <a:pt x="2112370" y="1583517"/>
                  </a:lnTo>
                  <a:lnTo>
                    <a:pt x="2067246" y="1595903"/>
                  </a:lnTo>
                  <a:lnTo>
                    <a:pt x="2019300" y="1600200"/>
                  </a:lnTo>
                  <a:lnTo>
                    <a:pt x="266700" y="1600200"/>
                  </a:lnTo>
                  <a:lnTo>
                    <a:pt x="218753" y="1595903"/>
                  </a:lnTo>
                  <a:lnTo>
                    <a:pt x="173629" y="1583517"/>
                  </a:lnTo>
                  <a:lnTo>
                    <a:pt x="132080" y="1563793"/>
                  </a:lnTo>
                  <a:lnTo>
                    <a:pt x="94858" y="1537483"/>
                  </a:lnTo>
                  <a:lnTo>
                    <a:pt x="62716" y="1505341"/>
                  </a:lnTo>
                  <a:lnTo>
                    <a:pt x="36406" y="1468120"/>
                  </a:lnTo>
                  <a:lnTo>
                    <a:pt x="16682" y="1426570"/>
                  </a:lnTo>
                  <a:lnTo>
                    <a:pt x="4296" y="1381446"/>
                  </a:lnTo>
                  <a:lnTo>
                    <a:pt x="0" y="1333500"/>
                  </a:lnTo>
                  <a:lnTo>
                    <a:pt x="0" y="2667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843273" y="4097858"/>
            <a:ext cx="16922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Определение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зон</a:t>
            </a:r>
            <a:endParaRPr sz="1800" dirty="0">
              <a:latin typeface="Times New Roman"/>
              <a:cs typeface="Times New Roman"/>
            </a:endParaRPr>
          </a:p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ответственности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428041" y="3562921"/>
            <a:ext cx="2423795" cy="1624965"/>
            <a:chOff x="6428041" y="3562921"/>
            <a:chExt cx="2423795" cy="1624965"/>
          </a:xfrm>
        </p:grpSpPr>
        <p:sp>
          <p:nvSpPr>
            <p:cNvPr id="13" name="object 13"/>
            <p:cNvSpPr/>
            <p:nvPr/>
          </p:nvSpPr>
          <p:spPr>
            <a:xfrm>
              <a:off x="6440423" y="3575304"/>
              <a:ext cx="2399030" cy="1600200"/>
            </a:xfrm>
            <a:custGeom>
              <a:avLst/>
              <a:gdLst/>
              <a:ahLst/>
              <a:cxnLst/>
              <a:rect l="l" t="t" r="r" b="b"/>
              <a:pathLst>
                <a:path w="2399029" h="1600200">
                  <a:moveTo>
                    <a:pt x="2132076" y="0"/>
                  </a:moveTo>
                  <a:lnTo>
                    <a:pt x="266700" y="0"/>
                  </a:lnTo>
                  <a:lnTo>
                    <a:pt x="218753" y="4296"/>
                  </a:lnTo>
                  <a:lnTo>
                    <a:pt x="173629" y="16682"/>
                  </a:lnTo>
                  <a:lnTo>
                    <a:pt x="132079" y="36406"/>
                  </a:lnTo>
                  <a:lnTo>
                    <a:pt x="94858" y="62716"/>
                  </a:lnTo>
                  <a:lnTo>
                    <a:pt x="62716" y="94858"/>
                  </a:lnTo>
                  <a:lnTo>
                    <a:pt x="36406" y="132080"/>
                  </a:lnTo>
                  <a:lnTo>
                    <a:pt x="16682" y="173629"/>
                  </a:lnTo>
                  <a:lnTo>
                    <a:pt x="4296" y="218753"/>
                  </a:lnTo>
                  <a:lnTo>
                    <a:pt x="0" y="266700"/>
                  </a:lnTo>
                  <a:lnTo>
                    <a:pt x="0" y="1333500"/>
                  </a:lnTo>
                  <a:lnTo>
                    <a:pt x="4296" y="1381446"/>
                  </a:lnTo>
                  <a:lnTo>
                    <a:pt x="16682" y="1426570"/>
                  </a:lnTo>
                  <a:lnTo>
                    <a:pt x="36406" y="1468120"/>
                  </a:lnTo>
                  <a:lnTo>
                    <a:pt x="62716" y="1505341"/>
                  </a:lnTo>
                  <a:lnTo>
                    <a:pt x="94858" y="1537483"/>
                  </a:lnTo>
                  <a:lnTo>
                    <a:pt x="132079" y="1563793"/>
                  </a:lnTo>
                  <a:lnTo>
                    <a:pt x="173629" y="1583517"/>
                  </a:lnTo>
                  <a:lnTo>
                    <a:pt x="218753" y="1595903"/>
                  </a:lnTo>
                  <a:lnTo>
                    <a:pt x="266700" y="1600200"/>
                  </a:lnTo>
                  <a:lnTo>
                    <a:pt x="2132076" y="1600200"/>
                  </a:lnTo>
                  <a:lnTo>
                    <a:pt x="2180022" y="1595903"/>
                  </a:lnTo>
                  <a:lnTo>
                    <a:pt x="2225146" y="1583517"/>
                  </a:lnTo>
                  <a:lnTo>
                    <a:pt x="2266696" y="1563793"/>
                  </a:lnTo>
                  <a:lnTo>
                    <a:pt x="2303917" y="1537483"/>
                  </a:lnTo>
                  <a:lnTo>
                    <a:pt x="2336059" y="1505341"/>
                  </a:lnTo>
                  <a:lnTo>
                    <a:pt x="2362369" y="1468120"/>
                  </a:lnTo>
                  <a:lnTo>
                    <a:pt x="2382093" y="1426570"/>
                  </a:lnTo>
                  <a:lnTo>
                    <a:pt x="2394479" y="1381446"/>
                  </a:lnTo>
                  <a:lnTo>
                    <a:pt x="2398776" y="1333500"/>
                  </a:lnTo>
                  <a:lnTo>
                    <a:pt x="2398776" y="266700"/>
                  </a:lnTo>
                  <a:lnTo>
                    <a:pt x="2394479" y="218753"/>
                  </a:lnTo>
                  <a:lnTo>
                    <a:pt x="2382093" y="173629"/>
                  </a:lnTo>
                  <a:lnTo>
                    <a:pt x="2362369" y="132079"/>
                  </a:lnTo>
                  <a:lnTo>
                    <a:pt x="2336059" y="94858"/>
                  </a:lnTo>
                  <a:lnTo>
                    <a:pt x="2303917" y="62716"/>
                  </a:lnTo>
                  <a:lnTo>
                    <a:pt x="2266696" y="36406"/>
                  </a:lnTo>
                  <a:lnTo>
                    <a:pt x="2225146" y="16682"/>
                  </a:lnTo>
                  <a:lnTo>
                    <a:pt x="2180022" y="4296"/>
                  </a:lnTo>
                  <a:lnTo>
                    <a:pt x="213207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6440423" y="3575304"/>
              <a:ext cx="2399030" cy="1600200"/>
            </a:xfrm>
            <a:custGeom>
              <a:avLst/>
              <a:gdLst/>
              <a:ahLst/>
              <a:cxnLst/>
              <a:rect l="l" t="t" r="r" b="b"/>
              <a:pathLst>
                <a:path w="2399029" h="1600200">
                  <a:moveTo>
                    <a:pt x="0" y="266700"/>
                  </a:moveTo>
                  <a:lnTo>
                    <a:pt x="4296" y="218753"/>
                  </a:lnTo>
                  <a:lnTo>
                    <a:pt x="16682" y="173629"/>
                  </a:lnTo>
                  <a:lnTo>
                    <a:pt x="36406" y="132080"/>
                  </a:lnTo>
                  <a:lnTo>
                    <a:pt x="62716" y="94858"/>
                  </a:lnTo>
                  <a:lnTo>
                    <a:pt x="94858" y="62716"/>
                  </a:lnTo>
                  <a:lnTo>
                    <a:pt x="132079" y="36406"/>
                  </a:lnTo>
                  <a:lnTo>
                    <a:pt x="173629" y="16682"/>
                  </a:lnTo>
                  <a:lnTo>
                    <a:pt x="218753" y="4296"/>
                  </a:lnTo>
                  <a:lnTo>
                    <a:pt x="266700" y="0"/>
                  </a:lnTo>
                  <a:lnTo>
                    <a:pt x="2132076" y="0"/>
                  </a:lnTo>
                  <a:lnTo>
                    <a:pt x="2180022" y="4296"/>
                  </a:lnTo>
                  <a:lnTo>
                    <a:pt x="2225146" y="16682"/>
                  </a:lnTo>
                  <a:lnTo>
                    <a:pt x="2266696" y="36406"/>
                  </a:lnTo>
                  <a:lnTo>
                    <a:pt x="2303917" y="62716"/>
                  </a:lnTo>
                  <a:lnTo>
                    <a:pt x="2336059" y="94858"/>
                  </a:lnTo>
                  <a:lnTo>
                    <a:pt x="2362369" y="132079"/>
                  </a:lnTo>
                  <a:lnTo>
                    <a:pt x="2382093" y="173629"/>
                  </a:lnTo>
                  <a:lnTo>
                    <a:pt x="2394479" y="218753"/>
                  </a:lnTo>
                  <a:lnTo>
                    <a:pt x="2398776" y="266700"/>
                  </a:lnTo>
                  <a:lnTo>
                    <a:pt x="2398776" y="1333500"/>
                  </a:lnTo>
                  <a:lnTo>
                    <a:pt x="2394479" y="1381446"/>
                  </a:lnTo>
                  <a:lnTo>
                    <a:pt x="2382093" y="1426570"/>
                  </a:lnTo>
                  <a:lnTo>
                    <a:pt x="2362369" y="1468120"/>
                  </a:lnTo>
                  <a:lnTo>
                    <a:pt x="2336059" y="1505341"/>
                  </a:lnTo>
                  <a:lnTo>
                    <a:pt x="2303917" y="1537483"/>
                  </a:lnTo>
                  <a:lnTo>
                    <a:pt x="2266696" y="1563793"/>
                  </a:lnTo>
                  <a:lnTo>
                    <a:pt x="2225146" y="1583517"/>
                  </a:lnTo>
                  <a:lnTo>
                    <a:pt x="2180022" y="1595903"/>
                  </a:lnTo>
                  <a:lnTo>
                    <a:pt x="2132076" y="1600200"/>
                  </a:lnTo>
                  <a:lnTo>
                    <a:pt x="266700" y="1600200"/>
                  </a:lnTo>
                  <a:lnTo>
                    <a:pt x="218753" y="1595903"/>
                  </a:lnTo>
                  <a:lnTo>
                    <a:pt x="173629" y="1583517"/>
                  </a:lnTo>
                  <a:lnTo>
                    <a:pt x="132079" y="1563793"/>
                  </a:lnTo>
                  <a:lnTo>
                    <a:pt x="94858" y="1537483"/>
                  </a:lnTo>
                  <a:lnTo>
                    <a:pt x="62716" y="1505341"/>
                  </a:lnTo>
                  <a:lnTo>
                    <a:pt x="36406" y="1468120"/>
                  </a:lnTo>
                  <a:lnTo>
                    <a:pt x="16682" y="1426570"/>
                  </a:lnTo>
                  <a:lnTo>
                    <a:pt x="4296" y="1381446"/>
                  </a:lnTo>
                  <a:lnTo>
                    <a:pt x="0" y="1333500"/>
                  </a:lnTo>
                  <a:lnTo>
                    <a:pt x="0" y="26670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627368" y="3670172"/>
            <a:ext cx="203200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Закрепление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прав,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обязанностей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функций</a:t>
            </a:r>
            <a:r>
              <a:rPr sz="1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участников </a:t>
            </a:r>
            <a:r>
              <a:rPr sz="18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Целевой</a:t>
            </a:r>
            <a:r>
              <a:rPr sz="18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модели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наставничества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63624" y="2971800"/>
            <a:ext cx="5943600" cy="609600"/>
          </a:xfrm>
          <a:custGeom>
            <a:avLst/>
            <a:gdLst/>
            <a:ahLst/>
            <a:cxnLst/>
            <a:rect l="l" t="t" r="r" b="b"/>
            <a:pathLst>
              <a:path w="5943600" h="609600">
                <a:moveTo>
                  <a:pt x="0" y="0"/>
                </a:moveTo>
                <a:lnTo>
                  <a:pt x="5943600" y="0"/>
                </a:lnTo>
              </a:path>
              <a:path w="5943600" h="609600">
                <a:moveTo>
                  <a:pt x="5943600" y="0"/>
                </a:moveTo>
                <a:lnTo>
                  <a:pt x="5943600" y="609600"/>
                </a:lnTo>
              </a:path>
              <a:path w="5943600" h="609600">
                <a:moveTo>
                  <a:pt x="0" y="0"/>
                </a:moveTo>
                <a:lnTo>
                  <a:pt x="0" y="609600"/>
                </a:lnTo>
              </a:path>
              <a:path w="5943600" h="609600">
                <a:moveTo>
                  <a:pt x="2932176" y="0"/>
                </a:moveTo>
                <a:lnTo>
                  <a:pt x="2932176" y="609600"/>
                </a:lnTo>
              </a:path>
            </a:pathLst>
          </a:custGeom>
          <a:ln w="18288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D839D80-B69F-42B8-95CE-C74ADD1998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554" y="5450650"/>
            <a:ext cx="1110899" cy="11108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6408" y="1435608"/>
            <a:ext cx="4215765" cy="791210"/>
            <a:chOff x="216408" y="1435608"/>
            <a:chExt cx="4215765" cy="791210"/>
          </a:xfrm>
        </p:grpSpPr>
        <p:sp>
          <p:nvSpPr>
            <p:cNvPr id="3" name="object 3"/>
            <p:cNvSpPr/>
            <p:nvPr/>
          </p:nvSpPr>
          <p:spPr>
            <a:xfrm>
              <a:off x="228600" y="1447800"/>
              <a:ext cx="4191000" cy="609600"/>
            </a:xfrm>
            <a:custGeom>
              <a:avLst/>
              <a:gdLst/>
              <a:ahLst/>
              <a:cxnLst/>
              <a:rect l="l" t="t" r="r" b="b"/>
              <a:pathLst>
                <a:path w="4191000" h="609600">
                  <a:moveTo>
                    <a:pt x="4089400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609600"/>
                  </a:lnTo>
                  <a:lnTo>
                    <a:pt x="4191000" y="609600"/>
                  </a:lnTo>
                  <a:lnTo>
                    <a:pt x="4191000" y="101600"/>
                  </a:lnTo>
                  <a:lnTo>
                    <a:pt x="4183018" y="62043"/>
                  </a:lnTo>
                  <a:lnTo>
                    <a:pt x="4161250" y="29749"/>
                  </a:lnTo>
                  <a:lnTo>
                    <a:pt x="4128956" y="7981"/>
                  </a:lnTo>
                  <a:lnTo>
                    <a:pt x="4089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228600" y="1447800"/>
              <a:ext cx="4191000" cy="609600"/>
            </a:xfrm>
            <a:custGeom>
              <a:avLst/>
              <a:gdLst/>
              <a:ahLst/>
              <a:cxnLst/>
              <a:rect l="l" t="t" r="r" b="b"/>
              <a:pathLst>
                <a:path w="4191000" h="609600">
                  <a:moveTo>
                    <a:pt x="101600" y="0"/>
                  </a:moveTo>
                  <a:lnTo>
                    <a:pt x="4089400" y="0"/>
                  </a:lnTo>
                  <a:lnTo>
                    <a:pt x="4128956" y="7981"/>
                  </a:lnTo>
                  <a:lnTo>
                    <a:pt x="4161250" y="29749"/>
                  </a:lnTo>
                  <a:lnTo>
                    <a:pt x="4183018" y="62043"/>
                  </a:lnTo>
                  <a:lnTo>
                    <a:pt x="4191000" y="101600"/>
                  </a:lnTo>
                  <a:lnTo>
                    <a:pt x="4191000" y="609600"/>
                  </a:lnTo>
                  <a:lnTo>
                    <a:pt x="0" y="609600"/>
                  </a:lnTo>
                  <a:lnTo>
                    <a:pt x="0" y="101600"/>
                  </a:lnTo>
                  <a:lnTo>
                    <a:pt x="7984" y="62043"/>
                  </a:lnTo>
                  <a:lnTo>
                    <a:pt x="29759" y="29749"/>
                  </a:lnTo>
                  <a:lnTo>
                    <a:pt x="62054" y="7981"/>
                  </a:lnTo>
                  <a:lnTo>
                    <a:pt x="1016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696" y="1435646"/>
              <a:ext cx="3433317" cy="79079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28243" y="1530223"/>
            <a:ext cx="299275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Times New Roman"/>
                <a:cs typeface="Times New Roman"/>
              </a:rPr>
              <a:t>Общие</a:t>
            </a:r>
            <a:r>
              <a:rPr b="1" spc="-75" dirty="0">
                <a:latin typeface="Times New Roman"/>
                <a:cs typeface="Times New Roman"/>
              </a:rPr>
              <a:t> </a:t>
            </a:r>
            <a:r>
              <a:rPr b="1" spc="-20" dirty="0">
                <a:latin typeface="Times New Roman"/>
                <a:cs typeface="Times New Roman"/>
              </a:rPr>
              <a:t>положения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7244" y="2463241"/>
            <a:ext cx="76155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200" algn="just">
              <a:lnSpc>
                <a:spcPct val="100000"/>
              </a:lnSpc>
              <a:spcBef>
                <a:spcPts val="95"/>
              </a:spcBef>
              <a:tabLst>
                <a:tab pos="1710689" algn="l"/>
                <a:tab pos="3674110" algn="l"/>
                <a:tab pos="6223000" algn="l"/>
              </a:tabLst>
            </a:pP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Настоящее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положение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разработано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целях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 достижения 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результатов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федеральных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 региональных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проектов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 «Современная 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ш</a:t>
            </a:r>
            <a:r>
              <a:rPr sz="2000" spc="-110" dirty="0">
                <a:solidFill>
                  <a:srgbClr val="0F243E"/>
                </a:solidFill>
                <a:latin typeface="Times New Roman"/>
                <a:cs typeface="Times New Roman"/>
              </a:rPr>
              <a:t>к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sz="2000" spc="20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sz="2000" spc="-45" dirty="0">
                <a:solidFill>
                  <a:srgbClr val="0F243E"/>
                </a:solidFill>
                <a:latin typeface="Times New Roman"/>
                <a:cs typeface="Times New Roman"/>
              </a:rPr>
              <a:t>»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,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	</a:t>
            </a:r>
            <a:r>
              <a:rPr sz="2000" spc="-45" dirty="0">
                <a:solidFill>
                  <a:srgbClr val="0F243E"/>
                </a:solidFill>
                <a:latin typeface="Times New Roman"/>
                <a:cs typeface="Times New Roman"/>
              </a:rPr>
              <a:t>«</a:t>
            </a:r>
            <a:r>
              <a:rPr sz="2000" spc="-55" dirty="0">
                <a:solidFill>
                  <a:srgbClr val="0F243E"/>
                </a:solidFill>
                <a:latin typeface="Times New Roman"/>
                <a:cs typeface="Times New Roman"/>
              </a:rPr>
              <a:t>М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sz="2000" spc="-4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дые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п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ро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ф</a:t>
            </a:r>
            <a:r>
              <a:rPr sz="2000" spc="4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с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с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2000" spc="45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ы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	(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П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выш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  конкурентоспособности</a:t>
            </a:r>
            <a:r>
              <a:rPr sz="2000" spc="27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2000" spc="29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образования)»</a:t>
            </a:r>
            <a:r>
              <a:rPr sz="2000" spc="22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sz="2000" spc="27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0F243E"/>
                </a:solidFill>
                <a:latin typeface="Times New Roman"/>
                <a:cs typeface="Times New Roman"/>
              </a:rPr>
              <a:t>«Успех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2078" y="3683253"/>
            <a:ext cx="1653539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национального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9610" y="3987749"/>
            <a:ext cx="102870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п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р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ав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2000" spc="-35" dirty="0">
                <a:solidFill>
                  <a:srgbClr val="0F243E"/>
                </a:solidFill>
                <a:latin typeface="Times New Roman"/>
                <a:cs typeface="Times New Roman"/>
              </a:rPr>
              <a:t>в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й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55814" y="3683253"/>
            <a:ext cx="87503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проекта</a:t>
            </a:r>
            <a:endParaRPr sz="20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статус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7244" y="3683253"/>
            <a:ext cx="1732280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каждого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«Образование».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463675" algn="l"/>
              </a:tabLst>
            </a:pP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наставника	и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40532" y="3683253"/>
            <a:ext cx="1704339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ребенка»</a:t>
            </a:r>
            <a:endParaRPr sz="20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Положение</a:t>
            </a:r>
            <a:endParaRPr sz="2000" dirty="0">
              <a:latin typeface="Times New Roman"/>
              <a:cs typeface="Times New Roman"/>
            </a:endParaRPr>
          </a:p>
          <a:p>
            <a:pPr marR="42545" algn="r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наставляемого,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8735" y="3987749"/>
            <a:ext cx="1719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устанавливает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р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sz="2000" spc="-100" dirty="0">
                <a:solidFill>
                  <a:srgbClr val="0F243E"/>
                </a:solidFill>
                <a:latin typeface="Times New Roman"/>
                <a:cs typeface="Times New Roman"/>
              </a:rPr>
              <a:t>г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м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sz="2000" spc="10" dirty="0">
                <a:solidFill>
                  <a:srgbClr val="0F243E"/>
                </a:solidFill>
                <a:latin typeface="Times New Roman"/>
                <a:cs typeface="Times New Roman"/>
              </a:rPr>
              <a:t>т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р</a:t>
            </a:r>
            <a:r>
              <a:rPr sz="2000" spc="-65" dirty="0">
                <a:solidFill>
                  <a:srgbClr val="0F243E"/>
                </a:solidFill>
                <a:latin typeface="Times New Roman"/>
                <a:cs typeface="Times New Roman"/>
              </a:rPr>
              <a:t>у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ет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51803" y="4293234"/>
            <a:ext cx="198183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взаимоотношения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7244" y="4597730"/>
            <a:ext cx="7614284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87730" algn="l"/>
                <a:tab pos="2448560" algn="l"/>
                <a:tab pos="4467225" algn="l"/>
                <a:tab pos="5854700" algn="l"/>
                <a:tab pos="6146800" algn="l"/>
              </a:tabLst>
            </a:pP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между	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участниками	образовательных	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отношений	в	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деятельности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наставничества.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9ED3F8E-0145-4E9C-B49B-BE00C3378E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10200"/>
            <a:ext cx="1110899" cy="11108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6408" y="1435608"/>
            <a:ext cx="4825365" cy="791210"/>
            <a:chOff x="216408" y="1435608"/>
            <a:chExt cx="4825365" cy="791210"/>
          </a:xfrm>
        </p:grpSpPr>
        <p:sp>
          <p:nvSpPr>
            <p:cNvPr id="3" name="object 3"/>
            <p:cNvSpPr/>
            <p:nvPr/>
          </p:nvSpPr>
          <p:spPr>
            <a:xfrm>
              <a:off x="228600" y="1447800"/>
              <a:ext cx="4800600" cy="609600"/>
            </a:xfrm>
            <a:custGeom>
              <a:avLst/>
              <a:gdLst/>
              <a:ahLst/>
              <a:cxnLst/>
              <a:rect l="l" t="t" r="r" b="b"/>
              <a:pathLst>
                <a:path w="4800600" h="609600">
                  <a:moveTo>
                    <a:pt x="4699000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609600"/>
                  </a:lnTo>
                  <a:lnTo>
                    <a:pt x="4800600" y="609600"/>
                  </a:lnTo>
                  <a:lnTo>
                    <a:pt x="4800600" y="101600"/>
                  </a:lnTo>
                  <a:lnTo>
                    <a:pt x="4792618" y="62043"/>
                  </a:lnTo>
                  <a:lnTo>
                    <a:pt x="4770850" y="29749"/>
                  </a:lnTo>
                  <a:lnTo>
                    <a:pt x="4738556" y="7981"/>
                  </a:lnTo>
                  <a:lnTo>
                    <a:pt x="46990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228600" y="1447800"/>
              <a:ext cx="4800600" cy="609600"/>
            </a:xfrm>
            <a:custGeom>
              <a:avLst/>
              <a:gdLst/>
              <a:ahLst/>
              <a:cxnLst/>
              <a:rect l="l" t="t" r="r" b="b"/>
              <a:pathLst>
                <a:path w="4800600" h="609600">
                  <a:moveTo>
                    <a:pt x="101600" y="0"/>
                  </a:moveTo>
                  <a:lnTo>
                    <a:pt x="4699000" y="0"/>
                  </a:lnTo>
                  <a:lnTo>
                    <a:pt x="4738556" y="7981"/>
                  </a:lnTo>
                  <a:lnTo>
                    <a:pt x="4770850" y="29749"/>
                  </a:lnTo>
                  <a:lnTo>
                    <a:pt x="4792618" y="62043"/>
                  </a:lnTo>
                  <a:lnTo>
                    <a:pt x="4800600" y="101600"/>
                  </a:lnTo>
                  <a:lnTo>
                    <a:pt x="4800600" y="609600"/>
                  </a:lnTo>
                  <a:lnTo>
                    <a:pt x="0" y="609600"/>
                  </a:lnTo>
                  <a:lnTo>
                    <a:pt x="0" y="101600"/>
                  </a:lnTo>
                  <a:lnTo>
                    <a:pt x="7984" y="62043"/>
                  </a:lnTo>
                  <a:lnTo>
                    <a:pt x="29759" y="29749"/>
                  </a:lnTo>
                  <a:lnTo>
                    <a:pt x="62054" y="7981"/>
                  </a:lnTo>
                  <a:lnTo>
                    <a:pt x="1016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960" y="1435646"/>
              <a:ext cx="4390390" cy="79079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54507" y="1530223"/>
            <a:ext cx="394652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5" dirty="0">
                <a:latin typeface="Times New Roman"/>
                <a:cs typeface="Times New Roman"/>
              </a:rPr>
              <a:t>Термины</a:t>
            </a:r>
            <a:r>
              <a:rPr b="1" spc="-5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определения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908175" y="2463241"/>
            <a:ext cx="405193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solidFill>
                  <a:srgbClr val="0F243E"/>
                </a:solidFill>
                <a:latin typeface="Times New Roman"/>
                <a:cs typeface="Times New Roman"/>
              </a:rPr>
              <a:t>Целевая</a:t>
            </a:r>
            <a:r>
              <a:rPr sz="2000" b="1" spc="-3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F243E"/>
                </a:solidFill>
                <a:latin typeface="Times New Roman"/>
                <a:cs typeface="Times New Roman"/>
              </a:rPr>
              <a:t>модель</a:t>
            </a:r>
            <a:r>
              <a:rPr sz="2000" b="1" spc="-2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Наставничество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15" dirty="0">
                <a:solidFill>
                  <a:srgbClr val="0F243E"/>
                </a:solidFill>
                <a:latin typeface="Times New Roman"/>
                <a:cs typeface="Times New Roman"/>
              </a:rPr>
              <a:t>Формы</a:t>
            </a:r>
            <a:r>
              <a:rPr sz="2000" b="1" spc="-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dirty="0">
                <a:solidFill>
                  <a:srgbClr val="0F243E"/>
                </a:solidFill>
                <a:latin typeface="Times New Roman"/>
                <a:cs typeface="Times New Roman"/>
              </a:rPr>
              <a:t>Наставляемый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5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Наставник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b="1" spc="-15" dirty="0">
                <a:solidFill>
                  <a:srgbClr val="0F243E"/>
                </a:solidFill>
                <a:latin typeface="Times New Roman"/>
                <a:cs typeface="Times New Roman"/>
              </a:rPr>
              <a:t>Куратор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spc="-15" dirty="0">
                <a:solidFill>
                  <a:srgbClr val="0F243E"/>
                </a:solidFill>
                <a:latin typeface="Times New Roman"/>
                <a:cs typeface="Times New Roman"/>
              </a:rPr>
              <a:t>Дорожная</a:t>
            </a:r>
            <a:r>
              <a:rPr sz="2000" b="1" dirty="0">
                <a:solidFill>
                  <a:srgbClr val="0F243E"/>
                </a:solidFill>
                <a:latin typeface="Times New Roman"/>
                <a:cs typeface="Times New Roman"/>
              </a:rPr>
              <a:t> карта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E3C545E-DBCD-455D-B7DA-329E31FBE6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10200"/>
            <a:ext cx="1110899" cy="11108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5136" y="1430788"/>
            <a:ext cx="4139565" cy="791210"/>
            <a:chOff x="216408" y="1435608"/>
            <a:chExt cx="4139565" cy="791210"/>
          </a:xfrm>
        </p:grpSpPr>
        <p:sp>
          <p:nvSpPr>
            <p:cNvPr id="3" name="object 3"/>
            <p:cNvSpPr/>
            <p:nvPr/>
          </p:nvSpPr>
          <p:spPr>
            <a:xfrm>
              <a:off x="228600" y="1447800"/>
              <a:ext cx="4114800" cy="609600"/>
            </a:xfrm>
            <a:custGeom>
              <a:avLst/>
              <a:gdLst/>
              <a:ahLst/>
              <a:cxnLst/>
              <a:rect l="l" t="t" r="r" b="b"/>
              <a:pathLst>
                <a:path w="4114800" h="609600">
                  <a:moveTo>
                    <a:pt x="4013200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609600"/>
                  </a:lnTo>
                  <a:lnTo>
                    <a:pt x="4114800" y="609600"/>
                  </a:lnTo>
                  <a:lnTo>
                    <a:pt x="4114800" y="101600"/>
                  </a:lnTo>
                  <a:lnTo>
                    <a:pt x="4106818" y="62043"/>
                  </a:lnTo>
                  <a:lnTo>
                    <a:pt x="4085050" y="29749"/>
                  </a:lnTo>
                  <a:lnTo>
                    <a:pt x="4052756" y="7981"/>
                  </a:lnTo>
                  <a:lnTo>
                    <a:pt x="40132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228600" y="1447800"/>
              <a:ext cx="4114800" cy="609600"/>
            </a:xfrm>
            <a:custGeom>
              <a:avLst/>
              <a:gdLst/>
              <a:ahLst/>
              <a:cxnLst/>
              <a:rect l="l" t="t" r="r" b="b"/>
              <a:pathLst>
                <a:path w="4114800" h="609600">
                  <a:moveTo>
                    <a:pt x="101600" y="0"/>
                  </a:moveTo>
                  <a:lnTo>
                    <a:pt x="4013200" y="0"/>
                  </a:lnTo>
                  <a:lnTo>
                    <a:pt x="4052756" y="7981"/>
                  </a:lnTo>
                  <a:lnTo>
                    <a:pt x="4085050" y="29749"/>
                  </a:lnTo>
                  <a:lnTo>
                    <a:pt x="4106818" y="62043"/>
                  </a:lnTo>
                  <a:lnTo>
                    <a:pt x="4114800" y="101600"/>
                  </a:lnTo>
                  <a:lnTo>
                    <a:pt x="4114800" y="609600"/>
                  </a:lnTo>
                  <a:lnTo>
                    <a:pt x="0" y="609600"/>
                  </a:lnTo>
                  <a:lnTo>
                    <a:pt x="0" y="101600"/>
                  </a:lnTo>
                  <a:lnTo>
                    <a:pt x="7984" y="62043"/>
                  </a:lnTo>
                  <a:lnTo>
                    <a:pt x="29759" y="29749"/>
                  </a:lnTo>
                  <a:lnTo>
                    <a:pt x="62054" y="7981"/>
                  </a:lnTo>
                  <a:lnTo>
                    <a:pt x="1016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0495" y="1435646"/>
              <a:ext cx="2747644" cy="79079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33347" y="1530223"/>
            <a:ext cx="23031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5" dirty="0">
                <a:latin typeface="Times New Roman"/>
                <a:cs typeface="Times New Roman"/>
              </a:rPr>
              <a:t>Цель</a:t>
            </a:r>
            <a:r>
              <a:rPr b="1" spc="-9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и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spc="-15" dirty="0">
                <a:latin typeface="Times New Roman"/>
                <a:cs typeface="Times New Roman"/>
              </a:rPr>
              <a:t>задачи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4884" y="2514600"/>
            <a:ext cx="7694232" cy="27821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spcBef>
                <a:spcPts val="95"/>
              </a:spcBef>
            </a:pP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Цель</a:t>
            </a:r>
            <a:r>
              <a:rPr sz="2000" b="1" spc="3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внедрения</a:t>
            </a:r>
            <a:r>
              <a:rPr sz="2000" spc="39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целевой</a:t>
            </a:r>
            <a:r>
              <a:rPr sz="2000" spc="38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модели</a:t>
            </a:r>
            <a:r>
              <a:rPr sz="2000" spc="40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наставничества</a:t>
            </a:r>
            <a:r>
              <a:rPr sz="2000" spc="40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в</a:t>
            </a:r>
            <a:r>
              <a:rPr sz="2000" spc="38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КОГПОБУ «Кировский авиационный техникум»</a:t>
            </a:r>
            <a:r>
              <a:rPr sz="2000" spc="33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-</a:t>
            </a:r>
            <a:r>
              <a:rPr sz="2000" spc="32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максимально</a:t>
            </a:r>
            <a:r>
              <a:rPr sz="2000" spc="38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полное</a:t>
            </a:r>
            <a:r>
              <a:rPr sz="2000" spc="32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раскрытие</a:t>
            </a:r>
            <a:r>
              <a:rPr sz="2000" spc="37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потенциала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личности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ста</a:t>
            </a:r>
            <a:r>
              <a:rPr lang="ru-RU" sz="2000" spc="-35" dirty="0">
                <a:solidFill>
                  <a:srgbClr val="0F243E"/>
                </a:solidFill>
                <a:latin typeface="Times New Roman"/>
                <a:cs typeface="Times New Roman"/>
              </a:rPr>
              <a:t>в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lang="ru-RU" sz="2000" spc="-35" dirty="0">
                <a:solidFill>
                  <a:srgbClr val="0F243E"/>
                </a:solidFill>
                <a:latin typeface="Times New Roman"/>
                <a:cs typeface="Times New Roman"/>
              </a:rPr>
              <a:t>я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ем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80" dirty="0">
                <a:solidFill>
                  <a:srgbClr val="0F243E"/>
                </a:solidFill>
                <a:latin typeface="Times New Roman"/>
                <a:cs typeface="Times New Roman"/>
              </a:rPr>
              <a:t>г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, </a:t>
            </a:r>
            <a:r>
              <a:rPr lang="ru-RU" sz="2000" spc="-4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110" dirty="0">
                <a:solidFill>
                  <a:srgbClr val="0F243E"/>
                </a:solidFill>
                <a:latin typeface="Times New Roman"/>
                <a:cs typeface="Times New Roman"/>
              </a:rPr>
              <a:t>б</a:t>
            </a:r>
            <a:r>
              <a:rPr lang="ru-RU" sz="2000" spc="-114" dirty="0">
                <a:solidFill>
                  <a:srgbClr val="0F243E"/>
                </a:solidFill>
                <a:latin typeface="Times New Roman"/>
                <a:cs typeface="Times New Roman"/>
              </a:rPr>
              <a:t>х</a:t>
            </a:r>
            <a:r>
              <a:rPr lang="ru-RU" sz="2000" spc="-6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д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м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 д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я ус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п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еш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й 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ч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й и профессиональной </a:t>
            </a:r>
            <a:r>
              <a:rPr lang="ru-RU" sz="2000" spc="20" dirty="0">
                <a:solidFill>
                  <a:srgbClr val="0F243E"/>
                </a:solidFill>
                <a:latin typeface="Times New Roman"/>
                <a:cs typeface="Times New Roman"/>
              </a:rPr>
              <a:t>с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мор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spc="25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з</a:t>
            </a:r>
            <a:r>
              <a:rPr lang="ru-RU" sz="2000" spc="20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ц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и в </a:t>
            </a:r>
            <a:r>
              <a:rPr lang="ru-RU"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современных условиях 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40" dirty="0">
                <a:solidFill>
                  <a:srgbClr val="0F243E"/>
                </a:solidFill>
                <a:latin typeface="Times New Roman"/>
                <a:cs typeface="Times New Roman"/>
              </a:rPr>
              <a:t>п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р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spc="-35" dirty="0">
                <a:solidFill>
                  <a:srgbClr val="0F243E"/>
                </a:solidFill>
                <a:latin typeface="Times New Roman"/>
                <a:cs typeface="Times New Roman"/>
              </a:rPr>
              <a:t>д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spc="-3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lang="ru-RU" sz="2000" spc="2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ст</a:t>
            </a:r>
            <a:r>
              <a:rPr lang="ru-RU" sz="2000" spc="-45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, а </a:t>
            </a:r>
            <a:r>
              <a:rPr lang="ru-RU" sz="2000" spc="10" dirty="0">
                <a:solidFill>
                  <a:srgbClr val="0F243E"/>
                </a:solidFill>
                <a:latin typeface="Times New Roman"/>
                <a:cs typeface="Times New Roman"/>
              </a:rPr>
              <a:t>т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ак</a:t>
            </a:r>
            <a:r>
              <a:rPr lang="ru-RU" sz="2000" spc="-50" dirty="0">
                <a:solidFill>
                  <a:srgbClr val="0F243E"/>
                </a:solidFill>
                <a:latin typeface="Times New Roman"/>
                <a:cs typeface="Times New Roman"/>
              </a:rPr>
              <a:t>ж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dirty="0">
                <a:solidFill>
                  <a:srgbClr val="0F243E"/>
                </a:solidFill>
                <a:latin typeface="Times New Roman"/>
                <a:cs typeface="Times New Roman"/>
              </a:rPr>
              <a:t>	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с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50" dirty="0">
                <a:solidFill>
                  <a:srgbClr val="0F243E"/>
                </a:solidFill>
                <a:latin typeface="Times New Roman"/>
                <a:cs typeface="Times New Roman"/>
              </a:rPr>
              <a:t>з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да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ни</a:t>
            </a:r>
            <a:r>
              <a:rPr lang="ru-RU" sz="2000" dirty="0">
                <a:solidFill>
                  <a:srgbClr val="0F243E"/>
                </a:solidFill>
                <a:latin typeface="Times New Roman"/>
                <a:cs typeface="Times New Roman"/>
              </a:rPr>
              <a:t>	</a:t>
            </a:r>
            <a:r>
              <a:rPr lang="ru-RU" sz="2000" spc="-45" dirty="0">
                <a:solidFill>
                  <a:srgbClr val="0F243E"/>
                </a:solidFill>
                <a:latin typeface="Times New Roman"/>
                <a:cs typeface="Times New Roman"/>
              </a:rPr>
              <a:t>у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с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в</a:t>
            </a:r>
            <a:r>
              <a:rPr lang="ru-RU" sz="200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й</a:t>
            </a:r>
            <a:r>
              <a:rPr lang="ru-RU" sz="2000" dirty="0">
                <a:solidFill>
                  <a:srgbClr val="0F243E"/>
                </a:solidFill>
                <a:latin typeface="Times New Roman"/>
                <a:cs typeface="Times New Roman"/>
              </a:rPr>
              <a:t>	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д</a:t>
            </a:r>
            <a:r>
              <a:rPr lang="ru-RU" sz="2000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я </a:t>
            </a:r>
            <a:r>
              <a:rPr lang="ru-RU"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ф</a:t>
            </a:r>
            <a:r>
              <a:rPr lang="ru-RU" sz="2000" spc="10" dirty="0">
                <a:solidFill>
                  <a:srgbClr val="0F243E"/>
                </a:solidFill>
                <a:latin typeface="Times New Roman"/>
                <a:cs typeface="Times New Roman"/>
              </a:rPr>
              <a:t>о</a:t>
            </a:r>
            <a:r>
              <a:rPr lang="ru-RU" sz="2000" spc="-45" dirty="0">
                <a:solidFill>
                  <a:srgbClr val="0F243E"/>
                </a:solidFill>
                <a:latin typeface="Times New Roman"/>
                <a:cs typeface="Times New Roman"/>
              </a:rPr>
              <a:t>р</a:t>
            </a:r>
            <a:r>
              <a:rPr lang="ru-RU" sz="2000" dirty="0">
                <a:solidFill>
                  <a:srgbClr val="0F243E"/>
                </a:solidFill>
                <a:latin typeface="Times New Roman"/>
                <a:cs typeface="Times New Roman"/>
              </a:rPr>
              <a:t>м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5" dirty="0">
                <a:solidFill>
                  <a:srgbClr val="0F243E"/>
                </a:solidFill>
                <a:latin typeface="Times New Roman"/>
                <a:cs typeface="Times New Roman"/>
              </a:rPr>
              <a:t>ро</a:t>
            </a:r>
            <a:r>
              <a:rPr lang="ru-RU" sz="2000" spc="-35" dirty="0">
                <a:solidFill>
                  <a:srgbClr val="0F243E"/>
                </a:solidFill>
                <a:latin typeface="Times New Roman"/>
                <a:cs typeface="Times New Roman"/>
              </a:rPr>
              <a:t>в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я </a:t>
            </a:r>
            <a:r>
              <a:rPr lang="ru-RU"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эффективной 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системы 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поддержки,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 с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а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моо</a:t>
            </a:r>
            <a:r>
              <a:rPr lang="ru-RU" sz="2000" spc="-45" dirty="0">
                <a:solidFill>
                  <a:srgbClr val="0F243E"/>
                </a:solidFill>
                <a:latin typeface="Times New Roman"/>
                <a:cs typeface="Times New Roman"/>
              </a:rPr>
              <a:t>п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р</a:t>
            </a:r>
            <a:r>
              <a:rPr lang="ru-RU" sz="2000" spc="-30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spc="-40" dirty="0">
                <a:solidFill>
                  <a:srgbClr val="0F243E"/>
                </a:solidFill>
                <a:latin typeface="Times New Roman"/>
                <a:cs typeface="Times New Roman"/>
              </a:rPr>
              <a:t>д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л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е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н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я</a:t>
            </a:r>
            <a:r>
              <a:rPr lang="ru-RU" sz="2000" dirty="0">
                <a:solidFill>
                  <a:srgbClr val="0F243E"/>
                </a:solidFill>
                <a:latin typeface="Times New Roman"/>
                <a:cs typeface="Times New Roman"/>
              </a:rPr>
              <a:t>	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и профессиональной</a:t>
            </a:r>
            <a:r>
              <a:rPr lang="ru-RU" sz="2000" spc="49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ориентации</a:t>
            </a:r>
            <a:r>
              <a:rPr lang="ru-RU" sz="2000" spc="46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25" dirty="0">
                <a:solidFill>
                  <a:srgbClr val="0F243E"/>
                </a:solidFill>
                <a:latin typeface="Times New Roman"/>
                <a:cs typeface="Times New Roman"/>
              </a:rPr>
              <a:t>всех 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обучающихся,</a:t>
            </a:r>
            <a:r>
              <a:rPr lang="ru-RU" sz="2000" spc="29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педагогических работников</a:t>
            </a:r>
            <a:r>
              <a:rPr lang="ru-RU" sz="2000" spc="34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разных</a:t>
            </a:r>
            <a:r>
              <a:rPr lang="ru-RU" sz="2000" spc="35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уровней</a:t>
            </a:r>
            <a:r>
              <a:rPr lang="ru-RU" sz="2000" spc="3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образования</a:t>
            </a:r>
            <a:r>
              <a:rPr lang="ru-RU" sz="2000" spc="36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и</a:t>
            </a:r>
            <a:r>
              <a:rPr lang="ru-RU" sz="2000" spc="33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30" dirty="0">
                <a:solidFill>
                  <a:srgbClr val="0F243E"/>
                </a:solidFill>
                <a:latin typeface="Times New Roman"/>
                <a:cs typeface="Times New Roman"/>
              </a:rPr>
              <a:t>молодых </a:t>
            </a:r>
            <a:r>
              <a:rPr lang="ru-RU"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специалистов, </a:t>
            </a:r>
            <a:r>
              <a:rPr lang="ru-RU"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проживающих</a:t>
            </a:r>
            <a:r>
              <a:rPr lang="ru-RU" sz="2000" spc="-5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на</a:t>
            </a:r>
            <a:r>
              <a:rPr lang="ru-RU"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территории</a:t>
            </a:r>
            <a:r>
              <a:rPr lang="ru-RU" sz="2000" spc="-10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РФ.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F8E212BA-8601-49FB-A56E-4C6AAD0429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666" y="5351588"/>
            <a:ext cx="1110899" cy="11108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1164158"/>
            <a:ext cx="8945880" cy="520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1965">
              <a:lnSpc>
                <a:spcPct val="100000"/>
              </a:lnSpc>
              <a:spcBef>
                <a:spcPts val="95"/>
              </a:spcBef>
            </a:pPr>
            <a:r>
              <a:rPr sz="20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Задачи:</a:t>
            </a:r>
            <a:endParaRPr sz="2000" dirty="0">
              <a:latin typeface="Times New Roman"/>
              <a:cs typeface="Times New Roman"/>
            </a:endParaRPr>
          </a:p>
          <a:p>
            <a:pPr marL="299085" marR="52387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разработка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и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реализация</a:t>
            </a:r>
            <a:r>
              <a:rPr sz="20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мероприятий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дорожной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карты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внедрения</a:t>
            </a:r>
            <a:r>
              <a:rPr sz="20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целевой </a:t>
            </a:r>
            <a:r>
              <a:rPr sz="2000" spc="-48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модели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разработка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реализация</a:t>
            </a:r>
            <a:r>
              <a:rPr sz="20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реализация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кадровой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политики,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том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числе:</a:t>
            </a:r>
            <a:r>
              <a:rPr sz="20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привлечение,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обучение</a:t>
            </a:r>
            <a:r>
              <a:rPr sz="20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контроль</a:t>
            </a:r>
            <a:endParaRPr sz="20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деятельностью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наставников,</a:t>
            </a:r>
            <a:r>
              <a:rPr sz="20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принимающих</a:t>
            </a:r>
            <a:r>
              <a:rPr sz="20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участие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программе</a:t>
            </a:r>
            <a:endParaRPr sz="20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инфраструктурное</a:t>
            </a:r>
            <a:r>
              <a:rPr sz="20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материально-техническое</a:t>
            </a:r>
            <a:r>
              <a:rPr sz="20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обеспечение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реализации</a:t>
            </a:r>
            <a:endParaRPr sz="20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осуществление</a:t>
            </a:r>
            <a:r>
              <a:rPr sz="20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персонифицированного</a:t>
            </a:r>
            <a:r>
              <a:rPr sz="20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учета</a:t>
            </a:r>
            <a:r>
              <a:rPr sz="20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обучающихся,</a:t>
            </a:r>
            <a:r>
              <a:rPr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молодых</a:t>
            </a:r>
            <a:endParaRPr sz="20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специалистов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педагогов,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участвующих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 программах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проведение</a:t>
            </a:r>
            <a:r>
              <a:rPr sz="20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внутреннего</a:t>
            </a:r>
            <a:r>
              <a:rPr sz="20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мониторинга</a:t>
            </a:r>
            <a:r>
              <a:rPr sz="20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реализации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эффективности</a:t>
            </a:r>
            <a:r>
              <a:rPr sz="20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endParaRPr sz="20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формирования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баз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данных</a:t>
            </a:r>
            <a:r>
              <a:rPr sz="20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наставничества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лучших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практик</a:t>
            </a:r>
            <a:endParaRPr sz="2000" dirty="0">
              <a:latin typeface="Times New Roman"/>
              <a:cs typeface="Times New Roman"/>
            </a:endParaRPr>
          </a:p>
          <a:p>
            <a:pPr marL="299085" marR="306705" indent="-28702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обеспечение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условий для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повышения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уровня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профессионального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мастерства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педагогических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работников,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задействованных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 реализации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целевой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модели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наставничества,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формате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непрерывного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399" y="1447800"/>
            <a:ext cx="6400800" cy="609600"/>
            <a:chOff x="152399" y="1447800"/>
            <a:chExt cx="6400800" cy="609600"/>
          </a:xfrm>
        </p:grpSpPr>
        <p:sp>
          <p:nvSpPr>
            <p:cNvPr id="3" name="object 3"/>
            <p:cNvSpPr/>
            <p:nvPr/>
          </p:nvSpPr>
          <p:spPr>
            <a:xfrm>
              <a:off x="152399" y="1447800"/>
              <a:ext cx="6400800" cy="609600"/>
            </a:xfrm>
            <a:custGeom>
              <a:avLst/>
              <a:gdLst/>
              <a:ahLst/>
              <a:cxnLst/>
              <a:rect l="l" t="t" r="r" b="b"/>
              <a:pathLst>
                <a:path w="6400800" h="609600">
                  <a:moveTo>
                    <a:pt x="6299200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609600"/>
                  </a:lnTo>
                  <a:lnTo>
                    <a:pt x="6400800" y="609600"/>
                  </a:lnTo>
                  <a:lnTo>
                    <a:pt x="6400800" y="101600"/>
                  </a:lnTo>
                  <a:lnTo>
                    <a:pt x="6392818" y="62043"/>
                  </a:lnTo>
                  <a:lnTo>
                    <a:pt x="6371050" y="29749"/>
                  </a:lnTo>
                  <a:lnTo>
                    <a:pt x="6338756" y="7981"/>
                  </a:lnTo>
                  <a:lnTo>
                    <a:pt x="62992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52399" y="1447800"/>
              <a:ext cx="6400800" cy="609600"/>
            </a:xfrm>
            <a:custGeom>
              <a:avLst/>
              <a:gdLst/>
              <a:ahLst/>
              <a:cxnLst/>
              <a:rect l="l" t="t" r="r" b="b"/>
              <a:pathLst>
                <a:path w="6400800" h="609600">
                  <a:moveTo>
                    <a:pt x="101600" y="0"/>
                  </a:moveTo>
                  <a:lnTo>
                    <a:pt x="6299200" y="0"/>
                  </a:lnTo>
                  <a:lnTo>
                    <a:pt x="6338756" y="7981"/>
                  </a:lnTo>
                  <a:lnTo>
                    <a:pt x="6371050" y="29749"/>
                  </a:lnTo>
                  <a:lnTo>
                    <a:pt x="6392818" y="62043"/>
                  </a:lnTo>
                  <a:lnTo>
                    <a:pt x="6400800" y="101600"/>
                  </a:lnTo>
                  <a:lnTo>
                    <a:pt x="6400800" y="609600"/>
                  </a:lnTo>
                  <a:lnTo>
                    <a:pt x="0" y="609600"/>
                  </a:lnTo>
                  <a:lnTo>
                    <a:pt x="0" y="101600"/>
                  </a:lnTo>
                  <a:lnTo>
                    <a:pt x="7984" y="62043"/>
                  </a:lnTo>
                  <a:lnTo>
                    <a:pt x="29759" y="29749"/>
                  </a:lnTo>
                  <a:lnTo>
                    <a:pt x="62054" y="7981"/>
                  </a:lnTo>
                  <a:lnTo>
                    <a:pt x="101600" y="0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2020" y="1486740"/>
            <a:ext cx="609600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latin typeface="Times New Roman"/>
                <a:cs typeface="Times New Roman"/>
              </a:rPr>
              <a:t>Формы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5" dirty="0">
                <a:latin typeface="Times New Roman"/>
                <a:cs typeface="Times New Roman"/>
              </a:rPr>
              <a:t>наставничества</a:t>
            </a:r>
            <a:r>
              <a:rPr b="1" spc="-114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в</a:t>
            </a:r>
            <a:r>
              <a:rPr lang="ru-RU" b="1" dirty="0">
                <a:latin typeface="Times New Roman"/>
                <a:cs typeface="Times New Roman"/>
              </a:rPr>
              <a:t> </a:t>
            </a:r>
            <a:r>
              <a:rPr lang="ru-RU" b="1" spc="-25" dirty="0">
                <a:latin typeface="Times New Roman"/>
                <a:cs typeface="Times New Roman"/>
              </a:rPr>
              <a:t>техникуме</a:t>
            </a:r>
            <a:endParaRPr b="1" spc="-25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1316" y="2463241"/>
            <a:ext cx="7948930" cy="21743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95"/>
              </a:spcBef>
              <a:tabLst>
                <a:tab pos="1948180" algn="l"/>
                <a:tab pos="3415029" algn="l"/>
                <a:tab pos="5040630" algn="l"/>
                <a:tab pos="5421630" algn="l"/>
                <a:tab pos="6558280" algn="l"/>
              </a:tabLst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Положение	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определяет	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направления	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	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порядок	организации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</a:t>
            </a:r>
            <a:r>
              <a:rPr sz="20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колледже</a:t>
            </a:r>
            <a:r>
              <a:rPr sz="20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0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1F5F"/>
                </a:solidFill>
                <a:latin typeface="Times New Roman"/>
                <a:cs typeface="Times New Roman"/>
              </a:rPr>
              <a:t>четырем</a:t>
            </a:r>
            <a:r>
              <a:rPr sz="20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формам</a:t>
            </a:r>
            <a:r>
              <a:rPr sz="20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наставничества: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«студент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0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студент»,</a:t>
            </a:r>
            <a:endParaRPr lang="ru-RU" sz="2000" spc="-2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«педагог - студент»,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ts val="239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«</a:t>
            </a:r>
            <a:r>
              <a:rPr lang="ru-RU"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 - педагог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»,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lnSpc>
                <a:spcPts val="239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«работодатель</a:t>
            </a:r>
            <a:r>
              <a:rPr sz="20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студент».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664207" y="5017008"/>
            <a:ext cx="7373620" cy="1576070"/>
            <a:chOff x="1664207" y="5017008"/>
            <a:chExt cx="7373620" cy="1576070"/>
          </a:xfrm>
        </p:grpSpPr>
        <p:sp>
          <p:nvSpPr>
            <p:cNvPr id="9" name="object 9"/>
            <p:cNvSpPr/>
            <p:nvPr/>
          </p:nvSpPr>
          <p:spPr>
            <a:xfrm>
              <a:off x="1676399" y="5029200"/>
              <a:ext cx="7348855" cy="1551940"/>
            </a:xfrm>
            <a:custGeom>
              <a:avLst/>
              <a:gdLst/>
              <a:ahLst/>
              <a:cxnLst/>
              <a:rect l="l" t="t" r="r" b="b"/>
              <a:pathLst>
                <a:path w="7348855" h="1551940">
                  <a:moveTo>
                    <a:pt x="7348728" y="0"/>
                  </a:moveTo>
                  <a:lnTo>
                    <a:pt x="387857" y="0"/>
                  </a:lnTo>
                  <a:lnTo>
                    <a:pt x="0" y="1551432"/>
                  </a:lnTo>
                  <a:lnTo>
                    <a:pt x="6960870" y="1551432"/>
                  </a:lnTo>
                  <a:lnTo>
                    <a:pt x="7348728" y="0"/>
                  </a:lnTo>
                  <a:close/>
                </a:path>
              </a:pathLst>
            </a:custGeom>
            <a:solidFill>
              <a:srgbClr val="8EB4E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676399" y="5029200"/>
              <a:ext cx="7348855" cy="1551940"/>
            </a:xfrm>
            <a:custGeom>
              <a:avLst/>
              <a:gdLst/>
              <a:ahLst/>
              <a:cxnLst/>
              <a:rect l="l" t="t" r="r" b="b"/>
              <a:pathLst>
                <a:path w="7348855" h="1551940">
                  <a:moveTo>
                    <a:pt x="0" y="1551432"/>
                  </a:moveTo>
                  <a:lnTo>
                    <a:pt x="387857" y="0"/>
                  </a:lnTo>
                  <a:lnTo>
                    <a:pt x="7348728" y="0"/>
                  </a:lnTo>
                  <a:lnTo>
                    <a:pt x="6960870" y="1551432"/>
                  </a:lnTo>
                  <a:lnTo>
                    <a:pt x="0" y="1551432"/>
                  </a:lnTo>
                  <a:close/>
                </a:path>
              </a:pathLst>
            </a:custGeom>
            <a:ln w="2438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142870" y="5169534"/>
            <a:ext cx="6411595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5"/>
              </a:spcBef>
            </a:pPr>
            <a:r>
              <a:rPr sz="1600" i="1" spc="-5" dirty="0">
                <a:latin typeface="Times New Roman"/>
                <a:cs typeface="Times New Roman"/>
              </a:rPr>
              <a:t>Все </a:t>
            </a:r>
            <a:r>
              <a:rPr sz="1600" i="1" spc="-10" dirty="0">
                <a:latin typeface="Times New Roman"/>
                <a:cs typeface="Times New Roman"/>
              </a:rPr>
              <a:t>формы </a:t>
            </a:r>
            <a:r>
              <a:rPr sz="1600" i="1" dirty="0">
                <a:latin typeface="Times New Roman"/>
                <a:cs typeface="Times New Roman"/>
              </a:rPr>
              <a:t>наставничества могут </a:t>
            </a:r>
            <a:r>
              <a:rPr sz="1600" i="1" spc="-5" dirty="0">
                <a:latin typeface="Times New Roman"/>
                <a:cs typeface="Times New Roman"/>
              </a:rPr>
              <a:t>быть использованы </a:t>
            </a:r>
            <a:r>
              <a:rPr sz="1600" i="1" dirty="0">
                <a:latin typeface="Times New Roman"/>
                <a:cs typeface="Times New Roman"/>
              </a:rPr>
              <a:t>не </a:t>
            </a:r>
            <a:r>
              <a:rPr sz="1600" i="1" spc="-25" dirty="0">
                <a:latin typeface="Times New Roman"/>
                <a:cs typeface="Times New Roman"/>
              </a:rPr>
              <a:t>только </a:t>
            </a:r>
            <a:r>
              <a:rPr sz="1600" i="1" dirty="0">
                <a:latin typeface="Times New Roman"/>
                <a:cs typeface="Times New Roman"/>
              </a:rPr>
              <a:t>для 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индивидуального взаимодействия (наставник –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наставляемый), но и для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групповой работы (один </a:t>
            </a:r>
            <a:r>
              <a:rPr sz="1600" i="1" spc="5" dirty="0">
                <a:latin typeface="Times New Roman"/>
                <a:cs typeface="Times New Roman"/>
              </a:rPr>
              <a:t>наставник </a:t>
            </a:r>
            <a:r>
              <a:rPr sz="1600" i="1" dirty="0">
                <a:latin typeface="Times New Roman"/>
                <a:cs typeface="Times New Roman"/>
              </a:rPr>
              <a:t>– группа наставляемых). </a:t>
            </a:r>
            <a:r>
              <a:rPr sz="1600" i="1" spc="-5" dirty="0">
                <a:latin typeface="Times New Roman"/>
                <a:cs typeface="Times New Roman"/>
              </a:rPr>
              <a:t>Все </a:t>
            </a:r>
            <a:r>
              <a:rPr sz="1600" i="1" dirty="0">
                <a:latin typeface="Times New Roman"/>
                <a:cs typeface="Times New Roman"/>
              </a:rPr>
              <a:t> мероприятия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проводятся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коллективно </a:t>
            </a:r>
            <a:r>
              <a:rPr sz="1600" i="1" dirty="0">
                <a:latin typeface="Times New Roman"/>
                <a:cs typeface="Times New Roman"/>
              </a:rPr>
              <a:t>с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возможностью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дополнительной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индивидуальной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консультации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1473</Words>
  <Application>Microsoft Office PowerPoint</Application>
  <PresentationFormat>Экран (4:3)</PresentationFormat>
  <Paragraphs>242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Презентация PowerPoint</vt:lpstr>
      <vt:lpstr>Презентация PowerPoint</vt:lpstr>
      <vt:lpstr>Основания внедрения целевой модели  наставничества</vt:lpstr>
      <vt:lpstr>Положение о целевой модели наставничества </vt:lpstr>
      <vt:lpstr>Общие положения</vt:lpstr>
      <vt:lpstr>Термины и определения</vt:lpstr>
      <vt:lpstr>Цель и задачи</vt:lpstr>
      <vt:lpstr>Презентация PowerPoint</vt:lpstr>
      <vt:lpstr>Формы наставничества в техникуме</vt:lpstr>
      <vt:lpstr>Этапы реализации программы наставничества</vt:lpstr>
      <vt:lpstr>Функции куратора</vt:lpstr>
      <vt:lpstr>Права и обязанности наставника</vt:lpstr>
      <vt:lpstr>Права и обязанности наставляемого</vt:lpstr>
      <vt:lpstr>Дорожная карта внедрения Целевой модели  наставничества</vt:lpstr>
      <vt:lpstr>Схема целевой модели этапов реализации программы  наставничества в ОО</vt:lpstr>
      <vt:lpstr>Этапы внедрения ЦМН в КОГПОБУ  «Кировский авиационный техникум»</vt:lpstr>
      <vt:lpstr>Подготовка условий для запуска программы  наставничества КОГПОБУ «Кировский авиационный техникум»</vt:lpstr>
      <vt:lpstr>Знак отличия «За наставничество»</vt:lpstr>
      <vt:lpstr>Отбор и обучение наставников</vt:lpstr>
      <vt:lpstr>Формирование наставнических пар/групп</vt:lpstr>
      <vt:lpstr>Организация работы наставнических пар/групп</vt:lpstr>
      <vt:lpstr>Завершение наставничества  (согласно дорожной карты)</vt:lpstr>
      <vt:lpstr>Индивидуальный план (комплекс мероприятий) в рамках  организации работы наставнической пары/группы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Шишова Елена Маратовна</dc:creator>
  <cp:lastModifiedBy>Шишова Елена Мубаракяновна</cp:lastModifiedBy>
  <cp:revision>18</cp:revision>
  <dcterms:created xsi:type="dcterms:W3CDTF">2022-10-20T05:55:45Z</dcterms:created>
  <dcterms:modified xsi:type="dcterms:W3CDTF">2022-11-30T12:27:56Z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2022-10-20T00:00:00Z</vt:filetime>
  </property>
</Properties>
</file>